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6" r:id="rId1"/>
  </p:sldMasterIdLst>
  <p:notesMasterIdLst>
    <p:notesMasterId r:id="rId26"/>
  </p:notesMasterIdLst>
  <p:sldIdLst>
    <p:sldId id="256" r:id="rId2"/>
    <p:sldId id="300" r:id="rId3"/>
    <p:sldId id="258" r:id="rId4"/>
    <p:sldId id="260" r:id="rId5"/>
    <p:sldId id="282" r:id="rId6"/>
    <p:sldId id="283" r:id="rId7"/>
    <p:sldId id="285" r:id="rId8"/>
    <p:sldId id="284" r:id="rId9"/>
    <p:sldId id="263" r:id="rId10"/>
    <p:sldId id="286" r:id="rId11"/>
    <p:sldId id="271" r:id="rId12"/>
    <p:sldId id="287" r:id="rId13"/>
    <p:sldId id="288" r:id="rId14"/>
    <p:sldId id="289" r:id="rId15"/>
    <p:sldId id="290" r:id="rId16"/>
    <p:sldId id="291" r:id="rId17"/>
    <p:sldId id="292" r:id="rId18"/>
    <p:sldId id="293" r:id="rId19"/>
    <p:sldId id="294" r:id="rId20"/>
    <p:sldId id="295" r:id="rId21"/>
    <p:sldId id="296" r:id="rId22"/>
    <p:sldId id="277" r:id="rId23"/>
    <p:sldId id="278" r:id="rId24"/>
    <p:sldId id="299" r:id="rId25"/>
  </p:sldIdLst>
  <p:sldSz cx="12192000" cy="6858000"/>
  <p:notesSz cx="6858000" cy="9144000"/>
  <p:embeddedFontLst>
    <p:embeddedFont>
      <p:font typeface="Assistant" pitchFamily="2" charset="-79"/>
      <p:regular r:id="rId27"/>
      <p:bold r:id="rId28"/>
    </p:embeddedFont>
    <p:embeddedFont>
      <p:font typeface="Calibri" panose="020F0502020204030204" pitchFamily="34" charset="0"/>
      <p:regular r:id="rId29"/>
      <p:bold r:id="rId30"/>
      <p:italic r:id="rId31"/>
      <p:boldItalic r:id="rId32"/>
    </p:embeddedFont>
    <p:embeddedFont>
      <p:font typeface="Century Gothic" panose="020B0502020202020204" pitchFamily="34"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599C4EC-C852-46AE-9BF9-D8721A2E26F5}">
          <p14:sldIdLst>
            <p14:sldId id="256"/>
            <p14:sldId id="300"/>
            <p14:sldId id="258"/>
            <p14:sldId id="260"/>
            <p14:sldId id="282"/>
            <p14:sldId id="283"/>
            <p14:sldId id="285"/>
            <p14:sldId id="284"/>
            <p14:sldId id="263"/>
            <p14:sldId id="286"/>
            <p14:sldId id="271"/>
            <p14:sldId id="287"/>
            <p14:sldId id="288"/>
            <p14:sldId id="289"/>
            <p14:sldId id="290"/>
            <p14:sldId id="291"/>
            <p14:sldId id="292"/>
            <p14:sldId id="293"/>
            <p14:sldId id="294"/>
            <p14:sldId id="295"/>
            <p14:sldId id="296"/>
            <p14:sldId id="277"/>
            <p14:sldId id="278"/>
            <p14:sldId id="29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8" roundtripDataSignature="AMtx7miRHaDuJuq9MuMvKD/PXWOtUayjb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DB8211-1BC1-4603-9426-399043EFC356}" v="23" dt="2022-03-06T12:57:42.131"/>
  </p1510:revLst>
</p1510:revInfo>
</file>

<file path=ppt/tableStyles.xml><?xml version="1.0" encoding="utf-8"?>
<a:tblStyleLst xmlns:a="http://schemas.openxmlformats.org/drawingml/2006/main" def="{AA01F241-9299-4B57-B061-6E81382AF5F2}">
  <a:tblStyle styleId="{AA01F241-9299-4B57-B061-6E81382AF5F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01"/>
    <p:restoredTop sz="76637" autoAdjust="0"/>
  </p:normalViewPr>
  <p:slideViewPr>
    <p:cSldViewPr snapToGrid="0">
      <p:cViewPr varScale="1">
        <p:scale>
          <a:sx n="45" d="100"/>
          <a:sy n="45" d="100"/>
        </p:scale>
        <p:origin x="1680" y="3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45" d="100"/>
          <a:sy n="45" d="100"/>
        </p:scale>
        <p:origin x="2760" y="5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font" Target="fonts/font8.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53"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8" Type="http://customschemas.google.com/relationships/presentationmetadata" Target="meta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poorva Satija" userId="632ae3ad-75b7-496a-85a5-250849a3b149" providerId="ADAL" clId="{95DB8211-1BC1-4603-9426-399043EFC356}"/>
    <pc:docChg chg="undo custSel modSld">
      <pc:chgData name="Apoorva Satija" userId="632ae3ad-75b7-496a-85a5-250849a3b149" providerId="ADAL" clId="{95DB8211-1BC1-4603-9426-399043EFC356}" dt="2022-03-04T09:17:21.114" v="45"/>
      <pc:docMkLst>
        <pc:docMk/>
      </pc:docMkLst>
      <pc:sldChg chg="addSp delSp modSp mod">
        <pc:chgData name="Apoorva Satija" userId="632ae3ad-75b7-496a-85a5-250849a3b149" providerId="ADAL" clId="{95DB8211-1BC1-4603-9426-399043EFC356}" dt="2022-03-04T09:17:21.114" v="45"/>
        <pc:sldMkLst>
          <pc:docMk/>
          <pc:sldMk cId="3798647695" sldId="284"/>
        </pc:sldMkLst>
        <pc:spChg chg="mod">
          <ac:chgData name="Apoorva Satija" userId="632ae3ad-75b7-496a-85a5-250849a3b149" providerId="ADAL" clId="{95DB8211-1BC1-4603-9426-399043EFC356}" dt="2022-03-04T09:17:10.219" v="43" actId="6549"/>
          <ac:spMkLst>
            <pc:docMk/>
            <pc:sldMk cId="3798647695" sldId="284"/>
            <ac:spMk id="4" creationId="{A44B14E2-FDC0-4F75-9483-21457FC0A64D}"/>
          </ac:spMkLst>
        </pc:spChg>
        <pc:spChg chg="add del">
          <ac:chgData name="Apoorva Satija" userId="632ae3ad-75b7-496a-85a5-250849a3b149" providerId="ADAL" clId="{95DB8211-1BC1-4603-9426-399043EFC356}" dt="2022-03-04T09:17:19.707" v="44" actId="478"/>
          <ac:spMkLst>
            <pc:docMk/>
            <pc:sldMk cId="3798647695" sldId="284"/>
            <ac:spMk id="5" creationId="{A7F31F9B-2062-5A47-9286-A3A234E09729}"/>
          </ac:spMkLst>
        </pc:spChg>
        <pc:spChg chg="mod">
          <ac:chgData name="Apoorva Satija" userId="632ae3ad-75b7-496a-85a5-250849a3b149" providerId="ADAL" clId="{95DB8211-1BC1-4603-9426-399043EFC356}" dt="2022-03-04T09:17:09.645" v="42" actId="6549"/>
          <ac:spMkLst>
            <pc:docMk/>
            <pc:sldMk cId="3798647695" sldId="284"/>
            <ac:spMk id="6" creationId="{0EED4A90-6397-1D47-B299-53F96453F025}"/>
          </ac:spMkLst>
        </pc:spChg>
        <pc:spChg chg="add mod">
          <ac:chgData name="Apoorva Satija" userId="632ae3ad-75b7-496a-85a5-250849a3b149" providerId="ADAL" clId="{95DB8211-1BC1-4603-9426-399043EFC356}" dt="2022-03-04T09:17:21.114" v="45"/>
          <ac:spMkLst>
            <pc:docMk/>
            <pc:sldMk cId="3798647695" sldId="284"/>
            <ac:spMk id="7" creationId="{9B4BB19F-8798-4D3B-84FD-35CB5D176270}"/>
          </ac:spMkLst>
        </pc:spChg>
        <pc:picChg chg="add mod">
          <ac:chgData name="Apoorva Satija" userId="632ae3ad-75b7-496a-85a5-250849a3b149" providerId="ADAL" clId="{95DB8211-1BC1-4603-9426-399043EFC356}" dt="2022-03-04T09:17:21.114" v="45"/>
          <ac:picMkLst>
            <pc:docMk/>
            <pc:sldMk cId="3798647695" sldId="284"/>
            <ac:picMk id="8" creationId="{2EA7017B-6D54-4433-BB61-3CF4CAD88548}"/>
          </ac:picMkLst>
        </pc:picChg>
      </pc:sldChg>
      <pc:sldChg chg="modSp mod">
        <pc:chgData name="Apoorva Satija" userId="632ae3ad-75b7-496a-85a5-250849a3b149" providerId="ADAL" clId="{95DB8211-1BC1-4603-9426-399043EFC356}" dt="2022-03-04T07:32:07.389" v="5" actId="1076"/>
        <pc:sldMkLst>
          <pc:docMk/>
          <pc:sldMk cId="62239538" sldId="294"/>
        </pc:sldMkLst>
        <pc:spChg chg="mod">
          <ac:chgData name="Apoorva Satija" userId="632ae3ad-75b7-496a-85a5-250849a3b149" providerId="ADAL" clId="{95DB8211-1BC1-4603-9426-399043EFC356}" dt="2022-03-04T07:32:07.389" v="5" actId="1076"/>
          <ac:spMkLst>
            <pc:docMk/>
            <pc:sldMk cId="62239538" sldId="294"/>
            <ac:spMk id="202" creationId="{00000000-0000-0000-0000-000000000000}"/>
          </ac:spMkLst>
        </pc:spChg>
        <pc:picChg chg="mod">
          <ac:chgData name="Apoorva Satija" userId="632ae3ad-75b7-496a-85a5-250849a3b149" providerId="ADAL" clId="{95DB8211-1BC1-4603-9426-399043EFC356}" dt="2022-03-04T07:32:04.833" v="4" actId="1076"/>
          <ac:picMkLst>
            <pc:docMk/>
            <pc:sldMk cId="62239538" sldId="294"/>
            <ac:picMk id="15" creationId="{B5A81BD3-07E1-4D43-9CA6-23D540BF7023}"/>
          </ac:picMkLst>
        </pc:picChg>
      </pc:sldChg>
      <pc:sldChg chg="modSp mod">
        <pc:chgData name="Apoorva Satija" userId="632ae3ad-75b7-496a-85a5-250849a3b149" providerId="ADAL" clId="{95DB8211-1BC1-4603-9426-399043EFC356}" dt="2022-03-04T07:31:56.141" v="2" actId="14100"/>
        <pc:sldMkLst>
          <pc:docMk/>
          <pc:sldMk cId="192030675" sldId="295"/>
        </pc:sldMkLst>
        <pc:spChg chg="mod">
          <ac:chgData name="Apoorva Satija" userId="632ae3ad-75b7-496a-85a5-250849a3b149" providerId="ADAL" clId="{95DB8211-1BC1-4603-9426-399043EFC356}" dt="2022-03-04T07:31:56.141" v="2" actId="14100"/>
          <ac:spMkLst>
            <pc:docMk/>
            <pc:sldMk cId="192030675" sldId="295"/>
            <ac:spMk id="202" creationId="{00000000-0000-0000-0000-000000000000}"/>
          </ac:spMkLst>
        </pc:spChg>
      </pc:sldChg>
    </pc:docChg>
  </pc:docChgLst>
  <pc:docChgLst>
    <pc:chgData name="Apoorva" userId="632ae3ad-75b7-496a-85a5-250849a3b149" providerId="ADAL" clId="{95DB8211-1BC1-4603-9426-399043EFC356}"/>
    <pc:docChg chg="custSel modSld modMainMaster">
      <pc:chgData name="Apoorva" userId="632ae3ad-75b7-496a-85a5-250849a3b149" providerId="ADAL" clId="{95DB8211-1BC1-4603-9426-399043EFC356}" dt="2022-03-06T12:58:20.691" v="48" actId="14100"/>
      <pc:docMkLst>
        <pc:docMk/>
      </pc:docMkLst>
      <pc:sldChg chg="modSp mod">
        <pc:chgData name="Apoorva" userId="632ae3ad-75b7-496a-85a5-250849a3b149" providerId="ADAL" clId="{95DB8211-1BC1-4603-9426-399043EFC356}" dt="2022-03-06T12:58:20.691" v="48" actId="14100"/>
        <pc:sldMkLst>
          <pc:docMk/>
          <pc:sldMk cId="4219453483" sldId="296"/>
        </pc:sldMkLst>
        <pc:spChg chg="mod">
          <ac:chgData name="Apoorva" userId="632ae3ad-75b7-496a-85a5-250849a3b149" providerId="ADAL" clId="{95DB8211-1BC1-4603-9426-399043EFC356}" dt="2022-03-06T12:58:20.691" v="48" actId="14100"/>
          <ac:spMkLst>
            <pc:docMk/>
            <pc:sldMk cId="4219453483" sldId="296"/>
            <ac:spMk id="10" creationId="{B565C767-838A-DF47-B06A-D2B7E2EC238A}"/>
          </ac:spMkLst>
        </pc:spChg>
      </pc:sldChg>
      <pc:sldMasterChg chg="modSldLayout">
        <pc:chgData name="Apoorva" userId="632ae3ad-75b7-496a-85a5-250849a3b149" providerId="ADAL" clId="{95DB8211-1BC1-4603-9426-399043EFC356}" dt="2022-03-06T12:57:45.397" v="47" actId="14100"/>
        <pc:sldMasterMkLst>
          <pc:docMk/>
          <pc:sldMasterMk cId="381626066" sldId="2147483656"/>
        </pc:sldMasterMkLst>
        <pc:sldLayoutChg chg="addSp delSp modSp mod">
          <pc:chgData name="Apoorva" userId="632ae3ad-75b7-496a-85a5-250849a3b149" providerId="ADAL" clId="{95DB8211-1BC1-4603-9426-399043EFC356}" dt="2022-03-06T12:57:33.134" v="45"/>
          <pc:sldLayoutMkLst>
            <pc:docMk/>
            <pc:sldMasterMk cId="381626066" sldId="2147483656"/>
            <pc:sldLayoutMk cId="2673992419" sldId="2147483663"/>
          </pc:sldLayoutMkLst>
          <pc:spChg chg="del mod">
            <ac:chgData name="Apoorva" userId="632ae3ad-75b7-496a-85a5-250849a3b149" providerId="ADAL" clId="{95DB8211-1BC1-4603-9426-399043EFC356}" dt="2022-03-06T12:54:27.780" v="19" actId="478"/>
            <ac:spMkLst>
              <pc:docMk/>
              <pc:sldMasterMk cId="381626066" sldId="2147483656"/>
              <pc:sldLayoutMk cId="2673992419" sldId="2147483663"/>
              <ac:spMk id="29" creationId="{076BFF1E-EBFD-42AE-A5FA-9BE34092D364}"/>
            </ac:spMkLst>
          </pc:spChg>
          <pc:spChg chg="add mod">
            <ac:chgData name="Apoorva" userId="632ae3ad-75b7-496a-85a5-250849a3b149" providerId="ADAL" clId="{95DB8211-1BC1-4603-9426-399043EFC356}" dt="2022-03-06T12:57:33.134" v="45"/>
            <ac:spMkLst>
              <pc:docMk/>
              <pc:sldMasterMk cId="381626066" sldId="2147483656"/>
              <pc:sldLayoutMk cId="2673992419" sldId="2147483663"/>
              <ac:spMk id="54" creationId="{96F09239-7A3A-4320-9A2D-D08BB6C9A449}"/>
            </ac:spMkLst>
          </pc:spChg>
        </pc:sldLayoutChg>
        <pc:sldLayoutChg chg="addSp modSp">
          <pc:chgData name="Apoorva" userId="632ae3ad-75b7-496a-85a5-250849a3b149" providerId="ADAL" clId="{95DB8211-1BC1-4603-9426-399043EFC356}" dt="2022-03-06T12:57:07.017" v="44"/>
          <pc:sldLayoutMkLst>
            <pc:docMk/>
            <pc:sldMasterMk cId="381626066" sldId="2147483656"/>
            <pc:sldLayoutMk cId="3936060231" sldId="2147483665"/>
          </pc:sldLayoutMkLst>
          <pc:spChg chg="add mod">
            <ac:chgData name="Apoorva" userId="632ae3ad-75b7-496a-85a5-250849a3b149" providerId="ADAL" clId="{95DB8211-1BC1-4603-9426-399043EFC356}" dt="2022-03-06T12:57:07.017" v="44"/>
            <ac:spMkLst>
              <pc:docMk/>
              <pc:sldMasterMk cId="381626066" sldId="2147483656"/>
              <pc:sldLayoutMk cId="3936060231" sldId="2147483665"/>
              <ac:spMk id="35" creationId="{FDD3D212-DAC7-485E-BC13-1B8FB0516172}"/>
            </ac:spMkLst>
          </pc:spChg>
        </pc:sldLayoutChg>
        <pc:sldLayoutChg chg="addSp delSp modSp mod">
          <pc:chgData name="Apoorva" userId="632ae3ad-75b7-496a-85a5-250849a3b149" providerId="ADAL" clId="{95DB8211-1BC1-4603-9426-399043EFC356}" dt="2022-03-06T12:55:37.225" v="21" actId="207"/>
          <pc:sldLayoutMkLst>
            <pc:docMk/>
            <pc:sldMasterMk cId="381626066" sldId="2147483656"/>
            <pc:sldLayoutMk cId="2028023139" sldId="2147483666"/>
          </pc:sldLayoutMkLst>
          <pc:spChg chg="add mod">
            <ac:chgData name="Apoorva" userId="632ae3ad-75b7-496a-85a5-250849a3b149" providerId="ADAL" clId="{95DB8211-1BC1-4603-9426-399043EFC356}" dt="2022-03-06T12:55:37.225" v="21" actId="207"/>
            <ac:spMkLst>
              <pc:docMk/>
              <pc:sldMasterMk cId="381626066" sldId="2147483656"/>
              <pc:sldLayoutMk cId="2028023139" sldId="2147483666"/>
              <ac:spMk id="4" creationId="{32DB0CC6-8FB9-4306-8AD4-70ED43411714}"/>
            </ac:spMkLst>
          </pc:spChg>
          <pc:spChg chg="del">
            <ac:chgData name="Apoorva" userId="632ae3ad-75b7-496a-85a5-250849a3b149" providerId="ADAL" clId="{95DB8211-1BC1-4603-9426-399043EFC356}" dt="2022-03-06T08:30:38.589" v="0" actId="478"/>
            <ac:spMkLst>
              <pc:docMk/>
              <pc:sldMasterMk cId="381626066" sldId="2147483656"/>
              <pc:sldLayoutMk cId="2028023139" sldId="2147483666"/>
              <ac:spMk id="29" creationId="{076BFF1E-EBFD-42AE-A5FA-9BE34092D364}"/>
            </ac:spMkLst>
          </pc:spChg>
        </pc:sldLayoutChg>
        <pc:sldLayoutChg chg="addSp delSp modSp mod">
          <pc:chgData name="Apoorva" userId="632ae3ad-75b7-496a-85a5-250849a3b149" providerId="ADAL" clId="{95DB8211-1BC1-4603-9426-399043EFC356}" dt="2022-03-06T12:55:49.911" v="23"/>
          <pc:sldLayoutMkLst>
            <pc:docMk/>
            <pc:sldMasterMk cId="381626066" sldId="2147483656"/>
            <pc:sldLayoutMk cId="3918128599" sldId="2147483667"/>
          </pc:sldLayoutMkLst>
          <pc:spChg chg="add mod">
            <ac:chgData name="Apoorva" userId="632ae3ad-75b7-496a-85a5-250849a3b149" providerId="ADAL" clId="{95DB8211-1BC1-4603-9426-399043EFC356}" dt="2022-03-06T12:55:49.911" v="23"/>
            <ac:spMkLst>
              <pc:docMk/>
              <pc:sldMasterMk cId="381626066" sldId="2147483656"/>
              <pc:sldLayoutMk cId="3918128599" sldId="2147483667"/>
              <ac:spMk id="47" creationId="{C5151575-7CFC-44F7-AFC8-24FD0830BA3B}"/>
            </ac:spMkLst>
          </pc:spChg>
          <pc:spChg chg="del">
            <ac:chgData name="Apoorva" userId="632ae3ad-75b7-496a-85a5-250849a3b149" providerId="ADAL" clId="{95DB8211-1BC1-4603-9426-399043EFC356}" dt="2022-03-06T08:31:02.986" v="7" actId="478"/>
            <ac:spMkLst>
              <pc:docMk/>
              <pc:sldMasterMk cId="381626066" sldId="2147483656"/>
              <pc:sldLayoutMk cId="3918128599" sldId="2147483667"/>
              <ac:spMk id="77" creationId="{1872E38F-276A-48FB-A020-9BCA702897D7}"/>
            </ac:spMkLst>
          </pc:spChg>
        </pc:sldLayoutChg>
        <pc:sldLayoutChg chg="addSp delSp modSp mod">
          <pc:chgData name="Apoorva" userId="632ae3ad-75b7-496a-85a5-250849a3b149" providerId="ADAL" clId="{95DB8211-1BC1-4603-9426-399043EFC356}" dt="2022-03-06T12:55:55.315" v="26"/>
          <pc:sldLayoutMkLst>
            <pc:docMk/>
            <pc:sldMasterMk cId="381626066" sldId="2147483656"/>
            <pc:sldLayoutMk cId="176119498" sldId="2147483668"/>
          </pc:sldLayoutMkLst>
          <pc:spChg chg="add mod">
            <ac:chgData name="Apoorva" userId="632ae3ad-75b7-496a-85a5-250849a3b149" providerId="ADAL" clId="{95DB8211-1BC1-4603-9426-399043EFC356}" dt="2022-03-06T12:55:55.315" v="26"/>
            <ac:spMkLst>
              <pc:docMk/>
              <pc:sldMasterMk cId="381626066" sldId="2147483656"/>
              <pc:sldLayoutMk cId="176119498" sldId="2147483668"/>
              <ac:spMk id="26" creationId="{6D20109C-08A7-4D81-AA2D-D776850DE42E}"/>
            </ac:spMkLst>
          </pc:spChg>
          <pc:spChg chg="del">
            <ac:chgData name="Apoorva" userId="632ae3ad-75b7-496a-85a5-250849a3b149" providerId="ADAL" clId="{95DB8211-1BC1-4603-9426-399043EFC356}" dt="2022-03-06T08:31:12.858" v="10" actId="478"/>
            <ac:spMkLst>
              <pc:docMk/>
              <pc:sldMasterMk cId="381626066" sldId="2147483656"/>
              <pc:sldLayoutMk cId="176119498" sldId="2147483668"/>
              <ac:spMk id="77" creationId="{1872E38F-276A-48FB-A020-9BCA702897D7}"/>
            </ac:spMkLst>
          </pc:spChg>
        </pc:sldLayoutChg>
        <pc:sldLayoutChg chg="addSp delSp modSp mod">
          <pc:chgData name="Apoorva" userId="632ae3ad-75b7-496a-85a5-250849a3b149" providerId="ADAL" clId="{95DB8211-1BC1-4603-9426-399043EFC356}" dt="2022-03-06T12:55:57.191" v="27"/>
          <pc:sldLayoutMkLst>
            <pc:docMk/>
            <pc:sldMasterMk cId="381626066" sldId="2147483656"/>
            <pc:sldLayoutMk cId="1758846901" sldId="2147483669"/>
          </pc:sldLayoutMkLst>
          <pc:spChg chg="add mod">
            <ac:chgData name="Apoorva" userId="632ae3ad-75b7-496a-85a5-250849a3b149" providerId="ADAL" clId="{95DB8211-1BC1-4603-9426-399043EFC356}" dt="2022-03-06T12:55:57.191" v="27"/>
            <ac:spMkLst>
              <pc:docMk/>
              <pc:sldMasterMk cId="381626066" sldId="2147483656"/>
              <pc:sldLayoutMk cId="1758846901" sldId="2147483669"/>
              <ac:spMk id="47" creationId="{C495D04D-AAB6-49E3-AC2A-D1310B1847C6}"/>
            </ac:spMkLst>
          </pc:spChg>
          <pc:spChg chg="del mod">
            <ac:chgData name="Apoorva" userId="632ae3ad-75b7-496a-85a5-250849a3b149" providerId="ADAL" clId="{95DB8211-1BC1-4603-9426-399043EFC356}" dt="2022-03-06T08:31:22.313" v="12" actId="478"/>
            <ac:spMkLst>
              <pc:docMk/>
              <pc:sldMasterMk cId="381626066" sldId="2147483656"/>
              <pc:sldLayoutMk cId="1758846901" sldId="2147483669"/>
              <ac:spMk id="77" creationId="{1872E38F-276A-48FB-A020-9BCA702897D7}"/>
            </ac:spMkLst>
          </pc:spChg>
        </pc:sldLayoutChg>
        <pc:sldLayoutChg chg="addSp modSp">
          <pc:chgData name="Apoorva" userId="632ae3ad-75b7-496a-85a5-250849a3b149" providerId="ADAL" clId="{95DB8211-1BC1-4603-9426-399043EFC356}" dt="2022-03-06T12:55:59.017" v="28"/>
          <pc:sldLayoutMkLst>
            <pc:docMk/>
            <pc:sldMasterMk cId="381626066" sldId="2147483656"/>
            <pc:sldLayoutMk cId="3269445419" sldId="2147483670"/>
          </pc:sldLayoutMkLst>
          <pc:spChg chg="add mod">
            <ac:chgData name="Apoorva" userId="632ae3ad-75b7-496a-85a5-250849a3b149" providerId="ADAL" clId="{95DB8211-1BC1-4603-9426-399043EFC356}" dt="2022-03-06T12:55:59.017" v="28"/>
            <ac:spMkLst>
              <pc:docMk/>
              <pc:sldMasterMk cId="381626066" sldId="2147483656"/>
              <pc:sldLayoutMk cId="3269445419" sldId="2147483670"/>
              <ac:spMk id="23" creationId="{9C0A5B45-3340-40A0-B074-63F8E7725879}"/>
            </ac:spMkLst>
          </pc:spChg>
        </pc:sldLayoutChg>
        <pc:sldLayoutChg chg="addSp modSp">
          <pc:chgData name="Apoorva" userId="632ae3ad-75b7-496a-85a5-250849a3b149" providerId="ADAL" clId="{95DB8211-1BC1-4603-9426-399043EFC356}" dt="2022-03-06T12:56:00.604" v="29"/>
          <pc:sldLayoutMkLst>
            <pc:docMk/>
            <pc:sldMasterMk cId="381626066" sldId="2147483656"/>
            <pc:sldLayoutMk cId="2418179442" sldId="2147483671"/>
          </pc:sldLayoutMkLst>
          <pc:spChg chg="add mod">
            <ac:chgData name="Apoorva" userId="632ae3ad-75b7-496a-85a5-250849a3b149" providerId="ADAL" clId="{95DB8211-1BC1-4603-9426-399043EFC356}" dt="2022-03-06T12:56:00.604" v="29"/>
            <ac:spMkLst>
              <pc:docMk/>
              <pc:sldMasterMk cId="381626066" sldId="2147483656"/>
              <pc:sldLayoutMk cId="2418179442" sldId="2147483671"/>
              <ac:spMk id="31" creationId="{D19111C3-9018-4B01-A940-A91B0010439E}"/>
            </ac:spMkLst>
          </pc:spChg>
        </pc:sldLayoutChg>
        <pc:sldLayoutChg chg="addSp delSp modSp mod">
          <pc:chgData name="Apoorva" userId="632ae3ad-75b7-496a-85a5-250849a3b149" providerId="ADAL" clId="{95DB8211-1BC1-4603-9426-399043EFC356}" dt="2022-03-06T12:56:02.141" v="30"/>
          <pc:sldLayoutMkLst>
            <pc:docMk/>
            <pc:sldMasterMk cId="381626066" sldId="2147483656"/>
            <pc:sldLayoutMk cId="1866694840" sldId="2147483672"/>
          </pc:sldLayoutMkLst>
          <pc:spChg chg="add mod">
            <ac:chgData name="Apoorva" userId="632ae3ad-75b7-496a-85a5-250849a3b149" providerId="ADAL" clId="{95DB8211-1BC1-4603-9426-399043EFC356}" dt="2022-03-06T12:56:02.141" v="30"/>
            <ac:spMkLst>
              <pc:docMk/>
              <pc:sldMasterMk cId="381626066" sldId="2147483656"/>
              <pc:sldLayoutMk cId="1866694840" sldId="2147483672"/>
              <ac:spMk id="25" creationId="{4148DBD3-2570-4717-AE85-BF967A17F366}"/>
            </ac:spMkLst>
          </pc:spChg>
          <pc:grpChg chg="del">
            <ac:chgData name="Apoorva" userId="632ae3ad-75b7-496a-85a5-250849a3b149" providerId="ADAL" clId="{95DB8211-1BC1-4603-9426-399043EFC356}" dt="2022-03-06T08:31:33.121" v="13" actId="478"/>
            <ac:grpSpMkLst>
              <pc:docMk/>
              <pc:sldMasterMk cId="381626066" sldId="2147483656"/>
              <pc:sldLayoutMk cId="1866694840" sldId="2147483672"/>
              <ac:grpSpMk id="25" creationId="{287D5D07-5604-4B0F-8BF1-B04B0CED0B86}"/>
            </ac:grpSpMkLst>
          </pc:grpChg>
        </pc:sldLayoutChg>
        <pc:sldLayoutChg chg="addSp modSp">
          <pc:chgData name="Apoorva" userId="632ae3ad-75b7-496a-85a5-250849a3b149" providerId="ADAL" clId="{95DB8211-1BC1-4603-9426-399043EFC356}" dt="2022-03-06T12:56:09.349" v="31"/>
          <pc:sldLayoutMkLst>
            <pc:docMk/>
            <pc:sldMasterMk cId="381626066" sldId="2147483656"/>
            <pc:sldLayoutMk cId="1186370367" sldId="2147483676"/>
          </pc:sldLayoutMkLst>
          <pc:spChg chg="add mod">
            <ac:chgData name="Apoorva" userId="632ae3ad-75b7-496a-85a5-250849a3b149" providerId="ADAL" clId="{95DB8211-1BC1-4603-9426-399043EFC356}" dt="2022-03-06T12:56:09.349" v="31"/>
            <ac:spMkLst>
              <pc:docMk/>
              <pc:sldMasterMk cId="381626066" sldId="2147483656"/>
              <pc:sldLayoutMk cId="1186370367" sldId="2147483676"/>
              <ac:spMk id="31" creationId="{7CC3E413-EE78-48B2-A999-EF7322879527}"/>
            </ac:spMkLst>
          </pc:spChg>
        </pc:sldLayoutChg>
        <pc:sldLayoutChg chg="addSp modSp">
          <pc:chgData name="Apoorva" userId="632ae3ad-75b7-496a-85a5-250849a3b149" providerId="ADAL" clId="{95DB8211-1BC1-4603-9426-399043EFC356}" dt="2022-03-06T12:56:11.670" v="32"/>
          <pc:sldLayoutMkLst>
            <pc:docMk/>
            <pc:sldMasterMk cId="381626066" sldId="2147483656"/>
            <pc:sldLayoutMk cId="139192998" sldId="2147483677"/>
          </pc:sldLayoutMkLst>
          <pc:spChg chg="add mod">
            <ac:chgData name="Apoorva" userId="632ae3ad-75b7-496a-85a5-250849a3b149" providerId="ADAL" clId="{95DB8211-1BC1-4603-9426-399043EFC356}" dt="2022-03-06T12:56:11.670" v="32"/>
            <ac:spMkLst>
              <pc:docMk/>
              <pc:sldMasterMk cId="381626066" sldId="2147483656"/>
              <pc:sldLayoutMk cId="139192998" sldId="2147483677"/>
              <ac:spMk id="25" creationId="{D614397B-FA13-4C1E-9D87-F546D9CFC5B3}"/>
            </ac:spMkLst>
          </pc:spChg>
        </pc:sldLayoutChg>
        <pc:sldLayoutChg chg="addSp modSp">
          <pc:chgData name="Apoorva" userId="632ae3ad-75b7-496a-85a5-250849a3b149" providerId="ADAL" clId="{95DB8211-1BC1-4603-9426-399043EFC356}" dt="2022-03-06T12:56:13.209" v="33"/>
          <pc:sldLayoutMkLst>
            <pc:docMk/>
            <pc:sldMasterMk cId="381626066" sldId="2147483656"/>
            <pc:sldLayoutMk cId="953025951" sldId="2147483678"/>
          </pc:sldLayoutMkLst>
          <pc:spChg chg="add mod">
            <ac:chgData name="Apoorva" userId="632ae3ad-75b7-496a-85a5-250849a3b149" providerId="ADAL" clId="{95DB8211-1BC1-4603-9426-399043EFC356}" dt="2022-03-06T12:56:13.209" v="33"/>
            <ac:spMkLst>
              <pc:docMk/>
              <pc:sldMasterMk cId="381626066" sldId="2147483656"/>
              <pc:sldLayoutMk cId="953025951" sldId="2147483678"/>
              <ac:spMk id="25" creationId="{82A7D574-8B66-4E7A-817E-F167FBFD907F}"/>
            </ac:spMkLst>
          </pc:spChg>
        </pc:sldLayoutChg>
        <pc:sldLayoutChg chg="addSp modSp">
          <pc:chgData name="Apoorva" userId="632ae3ad-75b7-496a-85a5-250849a3b149" providerId="ADAL" clId="{95DB8211-1BC1-4603-9426-399043EFC356}" dt="2022-03-06T12:56:14.737" v="34"/>
          <pc:sldLayoutMkLst>
            <pc:docMk/>
            <pc:sldMasterMk cId="381626066" sldId="2147483656"/>
            <pc:sldLayoutMk cId="1977130840" sldId="2147483679"/>
          </pc:sldLayoutMkLst>
          <pc:spChg chg="add mod">
            <ac:chgData name="Apoorva" userId="632ae3ad-75b7-496a-85a5-250849a3b149" providerId="ADAL" clId="{95DB8211-1BC1-4603-9426-399043EFC356}" dt="2022-03-06T12:56:14.737" v="34"/>
            <ac:spMkLst>
              <pc:docMk/>
              <pc:sldMasterMk cId="381626066" sldId="2147483656"/>
              <pc:sldLayoutMk cId="1977130840" sldId="2147483679"/>
              <ac:spMk id="23" creationId="{F1295338-303E-4C9E-BA8A-E552D681A8DC}"/>
            </ac:spMkLst>
          </pc:spChg>
        </pc:sldLayoutChg>
        <pc:sldLayoutChg chg="addSp modSp">
          <pc:chgData name="Apoorva" userId="632ae3ad-75b7-496a-85a5-250849a3b149" providerId="ADAL" clId="{95DB8211-1BC1-4603-9426-399043EFC356}" dt="2022-03-06T12:56:16.120" v="35"/>
          <pc:sldLayoutMkLst>
            <pc:docMk/>
            <pc:sldMasterMk cId="381626066" sldId="2147483656"/>
            <pc:sldLayoutMk cId="3407879494" sldId="2147483680"/>
          </pc:sldLayoutMkLst>
          <pc:spChg chg="add mod">
            <ac:chgData name="Apoorva" userId="632ae3ad-75b7-496a-85a5-250849a3b149" providerId="ADAL" clId="{95DB8211-1BC1-4603-9426-399043EFC356}" dt="2022-03-06T12:56:16.120" v="35"/>
            <ac:spMkLst>
              <pc:docMk/>
              <pc:sldMasterMk cId="381626066" sldId="2147483656"/>
              <pc:sldLayoutMk cId="3407879494" sldId="2147483680"/>
              <ac:spMk id="22" creationId="{983DF962-B31C-4B4F-AEEA-34559415A0AA}"/>
            </ac:spMkLst>
          </pc:spChg>
        </pc:sldLayoutChg>
        <pc:sldLayoutChg chg="addSp modSp">
          <pc:chgData name="Apoorva" userId="632ae3ad-75b7-496a-85a5-250849a3b149" providerId="ADAL" clId="{95DB8211-1BC1-4603-9426-399043EFC356}" dt="2022-03-06T12:56:18.514" v="36"/>
          <pc:sldLayoutMkLst>
            <pc:docMk/>
            <pc:sldMasterMk cId="381626066" sldId="2147483656"/>
            <pc:sldLayoutMk cId="132567453" sldId="2147483681"/>
          </pc:sldLayoutMkLst>
          <pc:spChg chg="add mod">
            <ac:chgData name="Apoorva" userId="632ae3ad-75b7-496a-85a5-250849a3b149" providerId="ADAL" clId="{95DB8211-1BC1-4603-9426-399043EFC356}" dt="2022-03-06T12:56:18.514" v="36"/>
            <ac:spMkLst>
              <pc:docMk/>
              <pc:sldMasterMk cId="381626066" sldId="2147483656"/>
              <pc:sldLayoutMk cId="132567453" sldId="2147483681"/>
              <ac:spMk id="26" creationId="{BC15EA92-8A43-4444-A6E7-6E7A54D0C283}"/>
            </ac:spMkLst>
          </pc:spChg>
        </pc:sldLayoutChg>
        <pc:sldLayoutChg chg="addSp modSp">
          <pc:chgData name="Apoorva" userId="632ae3ad-75b7-496a-85a5-250849a3b149" providerId="ADAL" clId="{95DB8211-1BC1-4603-9426-399043EFC356}" dt="2022-03-06T12:56:20.369" v="37"/>
          <pc:sldLayoutMkLst>
            <pc:docMk/>
            <pc:sldMasterMk cId="381626066" sldId="2147483656"/>
            <pc:sldLayoutMk cId="1912401979" sldId="2147483682"/>
          </pc:sldLayoutMkLst>
          <pc:spChg chg="add mod">
            <ac:chgData name="Apoorva" userId="632ae3ad-75b7-496a-85a5-250849a3b149" providerId="ADAL" clId="{95DB8211-1BC1-4603-9426-399043EFC356}" dt="2022-03-06T12:56:20.369" v="37"/>
            <ac:spMkLst>
              <pc:docMk/>
              <pc:sldMasterMk cId="381626066" sldId="2147483656"/>
              <pc:sldLayoutMk cId="1912401979" sldId="2147483682"/>
              <ac:spMk id="26" creationId="{7103FBD7-DDD8-47A6-B1CD-84CEE22231FF}"/>
            </ac:spMkLst>
          </pc:spChg>
        </pc:sldLayoutChg>
        <pc:sldLayoutChg chg="addSp modSp">
          <pc:chgData name="Apoorva" userId="632ae3ad-75b7-496a-85a5-250849a3b149" providerId="ADAL" clId="{95DB8211-1BC1-4603-9426-399043EFC356}" dt="2022-03-06T12:56:22.493" v="38"/>
          <pc:sldLayoutMkLst>
            <pc:docMk/>
            <pc:sldMasterMk cId="381626066" sldId="2147483656"/>
            <pc:sldLayoutMk cId="3579314480" sldId="2147483683"/>
          </pc:sldLayoutMkLst>
          <pc:spChg chg="add mod">
            <ac:chgData name="Apoorva" userId="632ae3ad-75b7-496a-85a5-250849a3b149" providerId="ADAL" clId="{95DB8211-1BC1-4603-9426-399043EFC356}" dt="2022-03-06T12:56:22.493" v="38"/>
            <ac:spMkLst>
              <pc:docMk/>
              <pc:sldMasterMk cId="381626066" sldId="2147483656"/>
              <pc:sldLayoutMk cId="3579314480" sldId="2147483683"/>
              <ac:spMk id="24" creationId="{5593545D-4369-43B7-A419-C5C556C8D90D}"/>
            </ac:spMkLst>
          </pc:spChg>
        </pc:sldLayoutChg>
        <pc:sldLayoutChg chg="addSp modSp mod">
          <pc:chgData name="Apoorva" userId="632ae3ad-75b7-496a-85a5-250849a3b149" providerId="ADAL" clId="{95DB8211-1BC1-4603-9426-399043EFC356}" dt="2022-03-06T12:56:47.651" v="43" actId="207"/>
          <pc:sldLayoutMkLst>
            <pc:docMk/>
            <pc:sldMasterMk cId="381626066" sldId="2147483656"/>
            <pc:sldLayoutMk cId="2922924559" sldId="2147483684"/>
          </pc:sldLayoutMkLst>
          <pc:spChg chg="add mod">
            <ac:chgData name="Apoorva" userId="632ae3ad-75b7-496a-85a5-250849a3b149" providerId="ADAL" clId="{95DB8211-1BC1-4603-9426-399043EFC356}" dt="2022-03-06T12:56:47.651" v="43" actId="207"/>
            <ac:spMkLst>
              <pc:docMk/>
              <pc:sldMasterMk cId="381626066" sldId="2147483656"/>
              <pc:sldLayoutMk cId="2922924559" sldId="2147483684"/>
              <ac:spMk id="27" creationId="{8E9780FF-7192-4A85-AF19-1C42FDA7D01C}"/>
            </ac:spMkLst>
          </pc:spChg>
        </pc:sldLayoutChg>
        <pc:sldLayoutChg chg="addSp modSp mod">
          <pc:chgData name="Apoorva" userId="632ae3ad-75b7-496a-85a5-250849a3b149" providerId="ADAL" clId="{95DB8211-1BC1-4603-9426-399043EFC356}" dt="2022-03-06T12:56:30.004" v="40" actId="14100"/>
          <pc:sldLayoutMkLst>
            <pc:docMk/>
            <pc:sldMasterMk cId="381626066" sldId="2147483656"/>
            <pc:sldLayoutMk cId="1413108637" sldId="2147483685"/>
          </pc:sldLayoutMkLst>
          <pc:spChg chg="add mod">
            <ac:chgData name="Apoorva" userId="632ae3ad-75b7-496a-85a5-250849a3b149" providerId="ADAL" clId="{95DB8211-1BC1-4603-9426-399043EFC356}" dt="2022-03-06T12:56:30.004" v="40" actId="14100"/>
            <ac:spMkLst>
              <pc:docMk/>
              <pc:sldMasterMk cId="381626066" sldId="2147483656"/>
              <pc:sldLayoutMk cId="1413108637" sldId="2147483685"/>
              <ac:spMk id="35" creationId="{85258B43-4355-4319-84E3-685F6EB990EB}"/>
            </ac:spMkLst>
          </pc:spChg>
        </pc:sldLayoutChg>
        <pc:sldLayoutChg chg="addSp delSp modSp mod">
          <pc:chgData name="Apoorva" userId="632ae3ad-75b7-496a-85a5-250849a3b149" providerId="ADAL" clId="{95DB8211-1BC1-4603-9426-399043EFC356}" dt="2022-03-06T12:55:52.201" v="24"/>
          <pc:sldLayoutMkLst>
            <pc:docMk/>
            <pc:sldMasterMk cId="381626066" sldId="2147483656"/>
            <pc:sldLayoutMk cId="1426813683" sldId="2147483697"/>
          </pc:sldLayoutMkLst>
          <pc:spChg chg="add mod">
            <ac:chgData name="Apoorva" userId="632ae3ad-75b7-496a-85a5-250849a3b149" providerId="ADAL" clId="{95DB8211-1BC1-4603-9426-399043EFC356}" dt="2022-03-06T12:55:52.201" v="24"/>
            <ac:spMkLst>
              <pc:docMk/>
              <pc:sldMasterMk cId="381626066" sldId="2147483656"/>
              <pc:sldLayoutMk cId="1426813683" sldId="2147483697"/>
              <ac:spMk id="49" creationId="{C73E03D6-9499-4623-9A96-FECEE8FAD180}"/>
            </ac:spMkLst>
          </pc:spChg>
          <pc:spChg chg="del">
            <ac:chgData name="Apoorva" userId="632ae3ad-75b7-496a-85a5-250849a3b149" providerId="ADAL" clId="{95DB8211-1BC1-4603-9426-399043EFC356}" dt="2022-03-06T08:31:06.423" v="8" actId="478"/>
            <ac:spMkLst>
              <pc:docMk/>
              <pc:sldMasterMk cId="381626066" sldId="2147483656"/>
              <pc:sldLayoutMk cId="1426813683" sldId="2147483697"/>
              <ac:spMk id="77" creationId="{1872E38F-276A-48FB-A020-9BCA702897D7}"/>
            </ac:spMkLst>
          </pc:spChg>
        </pc:sldLayoutChg>
        <pc:sldLayoutChg chg="addSp delSp modSp mod">
          <pc:chgData name="Apoorva" userId="632ae3ad-75b7-496a-85a5-250849a3b149" providerId="ADAL" clId="{95DB8211-1BC1-4603-9426-399043EFC356}" dt="2022-03-06T12:55:53.865" v="25"/>
          <pc:sldLayoutMkLst>
            <pc:docMk/>
            <pc:sldMasterMk cId="381626066" sldId="2147483656"/>
            <pc:sldLayoutMk cId="1314837452" sldId="2147483698"/>
          </pc:sldLayoutMkLst>
          <pc:spChg chg="add mod">
            <ac:chgData name="Apoorva" userId="632ae3ad-75b7-496a-85a5-250849a3b149" providerId="ADAL" clId="{95DB8211-1BC1-4603-9426-399043EFC356}" dt="2022-03-06T12:55:53.865" v="25"/>
            <ac:spMkLst>
              <pc:docMk/>
              <pc:sldMasterMk cId="381626066" sldId="2147483656"/>
              <pc:sldLayoutMk cId="1314837452" sldId="2147483698"/>
              <ac:spMk id="48" creationId="{EB290DAC-677A-4F26-9779-FD25012AADE3}"/>
            </ac:spMkLst>
          </pc:spChg>
          <pc:spChg chg="del">
            <ac:chgData name="Apoorva" userId="632ae3ad-75b7-496a-85a5-250849a3b149" providerId="ADAL" clId="{95DB8211-1BC1-4603-9426-399043EFC356}" dt="2022-03-06T08:31:09.533" v="9" actId="478"/>
            <ac:spMkLst>
              <pc:docMk/>
              <pc:sldMasterMk cId="381626066" sldId="2147483656"/>
              <pc:sldLayoutMk cId="1314837452" sldId="2147483698"/>
              <ac:spMk id="77" creationId="{1872E38F-276A-48FB-A020-9BCA702897D7}"/>
            </ac:spMkLst>
          </pc:spChg>
        </pc:sldLayoutChg>
        <pc:sldLayoutChg chg="addSp modSp mod">
          <pc:chgData name="Apoorva" userId="632ae3ad-75b7-496a-85a5-250849a3b149" providerId="ADAL" clId="{95DB8211-1BC1-4603-9426-399043EFC356}" dt="2022-03-06T12:57:45.397" v="47" actId="14100"/>
          <pc:sldLayoutMkLst>
            <pc:docMk/>
            <pc:sldMasterMk cId="381626066" sldId="2147483656"/>
            <pc:sldLayoutMk cId="386864152" sldId="2147483699"/>
          </pc:sldLayoutMkLst>
          <pc:spChg chg="mod">
            <ac:chgData name="Apoorva" userId="632ae3ad-75b7-496a-85a5-250849a3b149" providerId="ADAL" clId="{95DB8211-1BC1-4603-9426-399043EFC356}" dt="2022-03-06T08:31:59.248" v="17" actId="20577"/>
            <ac:spMkLst>
              <pc:docMk/>
              <pc:sldMasterMk cId="381626066" sldId="2147483656"/>
              <pc:sldLayoutMk cId="386864152" sldId="2147483699"/>
              <ac:spMk id="29" creationId="{076BFF1E-EBFD-42AE-A5FA-9BE34092D364}"/>
            </ac:spMkLst>
          </pc:spChg>
          <pc:spChg chg="add mod">
            <ac:chgData name="Apoorva" userId="632ae3ad-75b7-496a-85a5-250849a3b149" providerId="ADAL" clId="{95DB8211-1BC1-4603-9426-399043EFC356}" dt="2022-03-06T12:57:45.397" v="47" actId="14100"/>
            <ac:spMkLst>
              <pc:docMk/>
              <pc:sldMasterMk cId="381626066" sldId="2147483656"/>
              <pc:sldLayoutMk cId="386864152" sldId="2147483699"/>
              <ac:spMk id="30" creationId="{15DE6A5B-359B-4030-83DA-30F0C83BD398}"/>
            </ac:spMkLst>
          </pc:spChg>
        </pc:sldLayoutChg>
        <pc:sldLayoutChg chg="addSp delSp modSp mod">
          <pc:chgData name="Apoorva" userId="632ae3ad-75b7-496a-85a5-250849a3b149" providerId="ADAL" clId="{95DB8211-1BC1-4603-9426-399043EFC356}" dt="2022-03-06T12:55:45.408" v="22"/>
          <pc:sldLayoutMkLst>
            <pc:docMk/>
            <pc:sldMasterMk cId="381626066" sldId="2147483656"/>
            <pc:sldLayoutMk cId="176913608" sldId="2147483700"/>
          </pc:sldLayoutMkLst>
          <pc:spChg chg="add mod">
            <ac:chgData name="Apoorva" userId="632ae3ad-75b7-496a-85a5-250849a3b149" providerId="ADAL" clId="{95DB8211-1BC1-4603-9426-399043EFC356}" dt="2022-03-06T12:55:45.408" v="22"/>
            <ac:spMkLst>
              <pc:docMk/>
              <pc:sldMasterMk cId="381626066" sldId="2147483656"/>
              <pc:sldLayoutMk cId="176913608" sldId="2147483700"/>
              <ac:spMk id="27" creationId="{C09C0346-7C27-4959-AA40-DD04EF0B9551}"/>
            </ac:spMkLst>
          </pc:spChg>
          <pc:spChg chg="del">
            <ac:chgData name="Apoorva" userId="632ae3ad-75b7-496a-85a5-250849a3b149" providerId="ADAL" clId="{95DB8211-1BC1-4603-9426-399043EFC356}" dt="2022-03-06T08:30:44.657" v="1" actId="478"/>
            <ac:spMkLst>
              <pc:docMk/>
              <pc:sldMasterMk cId="381626066" sldId="2147483656"/>
              <pc:sldLayoutMk cId="176913608" sldId="2147483700"/>
              <ac:spMk id="29" creationId="{076BFF1E-EBFD-42AE-A5FA-9BE34092D364}"/>
            </ac:spMkLst>
          </pc:spChg>
        </pc:sldLayoutChg>
        <pc:sldLayoutChg chg="delSp modSp mod">
          <pc:chgData name="Apoorva" userId="632ae3ad-75b7-496a-85a5-250849a3b149" providerId="ADAL" clId="{95DB8211-1BC1-4603-9426-399043EFC356}" dt="2022-03-06T08:30:59.941" v="6" actId="1076"/>
          <pc:sldLayoutMkLst>
            <pc:docMk/>
            <pc:sldMasterMk cId="381626066" sldId="2147483656"/>
            <pc:sldLayoutMk cId="1574406360" sldId="2147483701"/>
          </pc:sldLayoutMkLst>
          <pc:spChg chg="del">
            <ac:chgData name="Apoorva" userId="632ae3ad-75b7-496a-85a5-250849a3b149" providerId="ADAL" clId="{95DB8211-1BC1-4603-9426-399043EFC356}" dt="2022-03-06T08:30:52.466" v="3" actId="478"/>
            <ac:spMkLst>
              <pc:docMk/>
              <pc:sldMasterMk cId="381626066" sldId="2147483656"/>
              <pc:sldLayoutMk cId="1574406360" sldId="2147483701"/>
              <ac:spMk id="29" creationId="{076BFF1E-EBFD-42AE-A5FA-9BE34092D364}"/>
            </ac:spMkLst>
          </pc:spChg>
          <pc:spChg chg="mod">
            <ac:chgData name="Apoorva" userId="632ae3ad-75b7-496a-85a5-250849a3b149" providerId="ADAL" clId="{95DB8211-1BC1-4603-9426-399043EFC356}" dt="2022-03-06T08:30:59.941" v="6" actId="1076"/>
            <ac:spMkLst>
              <pc:docMk/>
              <pc:sldMasterMk cId="381626066" sldId="2147483656"/>
              <pc:sldLayoutMk cId="1574406360" sldId="2147483701"/>
              <ac:spMk id="53" creationId="{8D5B65A5-8D53-4443-BC22-F10A14E6A3D6}"/>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mailfuture.com/"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xjk3xqnprw.csb.app/"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slide" Target="../slides/slide5.xml"/><Relationship Id="rId4" Type="http://schemas.openxmlformats.org/officeDocument/2006/relationships/hyperlink" Target="https://youtu.be/s9j5l43Ruls"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solidFill>
                  <a:schemeClr val="dk1"/>
                </a:solidFill>
                <a:latin typeface="Calibri"/>
                <a:ea typeface="Calibri"/>
                <a:cs typeface="Calibri"/>
                <a:sym typeface="Calibri"/>
              </a:rPr>
              <a:t>Introduction:</a:t>
            </a:r>
          </a:p>
          <a:p>
            <a:pPr marL="171450" indent="-171450">
              <a:lnSpc>
                <a:spcPct val="100000"/>
              </a:lnSpc>
              <a:buClr>
                <a:schemeClr val="accent3"/>
              </a:buClr>
              <a:buFont typeface="Arial" panose="020B0604020202020204" pitchFamily="34" charset="0"/>
              <a:buChar char="•"/>
            </a:pPr>
            <a:r>
              <a:rPr lang="en-US" sz="1200" dirty="0"/>
              <a:t>Nice to meet you, my name is &lt;…&gt; and I work with Amdocs -, (if relevant - I am …’s mom/dad).  </a:t>
            </a:r>
            <a:endParaRPr lang="en-CA" sz="1200" b="1" dirty="0"/>
          </a:p>
          <a:p>
            <a:pPr marL="171450" indent="-171450">
              <a:lnSpc>
                <a:spcPct val="100000"/>
              </a:lnSpc>
              <a:buClr>
                <a:schemeClr val="accent3"/>
              </a:buClr>
              <a:buFont typeface="Arial" panose="020B0604020202020204" pitchFamily="34" charset="0"/>
              <a:buChar char="•"/>
            </a:pPr>
            <a:r>
              <a:rPr lang="en-US" sz="1200" dirty="0"/>
              <a:t>Amdocs is a company that helps us talk to our friends over the telephone and watch our favorite shows on Disney/ TV. We touch the lives of billions of people every day, enabling a better-connected world</a:t>
            </a:r>
            <a:r>
              <a:rPr lang="he-IL" sz="1200" dirty="0"/>
              <a:t>.</a:t>
            </a:r>
            <a:endParaRPr lang="en-CA" sz="1200" b="1" dirty="0"/>
          </a:p>
          <a:p>
            <a:pPr marL="171450" indent="-171450">
              <a:lnSpc>
                <a:spcPct val="100000"/>
              </a:lnSpc>
              <a:buClr>
                <a:schemeClr val="accent3"/>
              </a:buClr>
              <a:buFont typeface="Arial" panose="020B0604020202020204" pitchFamily="34" charset="0"/>
              <a:buChar char="•"/>
            </a:pPr>
            <a:r>
              <a:rPr lang="en-US" sz="1200" dirty="0"/>
              <a:t>Have you heard of </a:t>
            </a:r>
            <a:r>
              <a:rPr lang="en-US" sz="1200" i="1" dirty="0"/>
              <a:t>&lt;name here top 2-3 customers that will be recognized by the students depends on the country&gt; </a:t>
            </a:r>
            <a:r>
              <a:rPr lang="en-US" sz="1200" dirty="0"/>
              <a:t>(i.e., Globe and PLDT for Manila, AT&amp;T and Disney for US, Telefonica &amp; Netflix for CALA, Vodafone for EMEA)? So, Amdocs works with these companies and we’re happy that we can help you talk to your best friend or watch your favorite TV shows.</a:t>
            </a:r>
            <a:endParaRPr lang="en-CA" sz="1200" b="1" dirty="0"/>
          </a:p>
        </p:txBody>
      </p:sp>
      <p:sp>
        <p:nvSpPr>
          <p:cNvPr id="64" name="Google Shape;6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activity cards in this game correspond to the rolling of the dice.</a:t>
            </a:r>
          </a:p>
          <a:p>
            <a:pPr>
              <a:lnSpc>
                <a:spcPct val="100000"/>
              </a:lnSpc>
            </a:pPr>
            <a:r>
              <a:rPr lang="en-US" sz="1200" dirty="0"/>
              <a:t>The cards focus on 4 key societal barriers for women in tech and demonstrate them in different ways. Here is some background for you to read on these barriers:</a:t>
            </a:r>
            <a:br>
              <a:rPr lang="en-US" sz="1200" dirty="0"/>
            </a:br>
            <a:endParaRPr lang="en-US" sz="1200" dirty="0"/>
          </a:p>
          <a:p>
            <a:pPr>
              <a:lnSpc>
                <a:spcPct val="100000"/>
              </a:lnSpc>
            </a:pPr>
            <a:r>
              <a:rPr lang="en-US" sz="1200" b="1" dirty="0">
                <a:solidFill>
                  <a:schemeClr val="accent1"/>
                </a:solidFill>
              </a:rPr>
              <a:t>Barrier #1 </a:t>
            </a:r>
            <a:r>
              <a:rPr lang="en-US" sz="1200" b="1" dirty="0"/>
              <a:t>– The tech industry is considered male dominated: </a:t>
            </a:r>
            <a:r>
              <a:rPr lang="en-US" sz="1200" dirty="0"/>
              <a:t>The technology field is perceived as a field that is suitable for boys and less suitable for girls, and therefore many girls in school feel that they don’t belong in these fields. Girls also tend to have low self-confidence in these fields, even when they are successful at them. </a:t>
            </a:r>
            <a:br>
              <a:rPr lang="en-US" sz="1200" dirty="0"/>
            </a:br>
            <a:endParaRPr lang="en-CA" sz="1200" b="1" dirty="0"/>
          </a:p>
          <a:p>
            <a:pPr>
              <a:lnSpc>
                <a:spcPct val="100000"/>
              </a:lnSpc>
            </a:pPr>
            <a:r>
              <a:rPr lang="en-US" sz="1200" b="1" dirty="0">
                <a:solidFill>
                  <a:schemeClr val="accent1"/>
                </a:solidFill>
              </a:rPr>
              <a:t>Barrier #2 </a:t>
            </a:r>
            <a:r>
              <a:rPr lang="en-US" sz="1200" b="1" dirty="0"/>
              <a:t>– Girls have to ‘get it right’ and are afraid of failure: </a:t>
            </a:r>
            <a:r>
              <a:rPr lang="en-US" sz="1200" dirty="0"/>
              <a:t>Girls often prefer to “play it safe” and choose subjects in which they are sure they can excel, because exceling in schoolwork is important for them. Another expression of this tendency is their concern to answer questions if they are not 100% sure of their answer, which sometimes results in avoidance of new fields, particularly fields in which trial and error are essential. </a:t>
            </a:r>
            <a:br>
              <a:rPr lang="en-US" sz="1200" dirty="0"/>
            </a:br>
            <a:endParaRPr lang="en-US" sz="1200" dirty="0"/>
          </a:p>
          <a:p>
            <a:pPr>
              <a:lnSpc>
                <a:spcPct val="100000"/>
              </a:lnSpc>
            </a:pPr>
            <a:r>
              <a:rPr lang="en-US" sz="1200" b="1" dirty="0">
                <a:solidFill>
                  <a:schemeClr val="accent1"/>
                </a:solidFill>
              </a:rPr>
              <a:t>Barrier #3 </a:t>
            </a:r>
            <a:r>
              <a:rPr lang="en-US" sz="1200" b="1" dirty="0"/>
              <a:t>- Girls tend to attribute their success to external factors and their failure to internal factors: </a:t>
            </a:r>
            <a:r>
              <a:rPr lang="en-US" sz="1200" dirty="0"/>
              <a:t>Girls tend to attribute their success to external factors (I succeeded because the test was easy), and to attribute their failures to internal factors (I failed because I am not good at it). Thus, failures have a big impact on them and challenge their self-confidence, and their successes do not bolster them enough. </a:t>
            </a:r>
            <a:br>
              <a:rPr lang="en-US" sz="1200" dirty="0"/>
            </a:br>
            <a:endParaRPr lang="en-CA" sz="1200" b="1" dirty="0"/>
          </a:p>
          <a:p>
            <a:pPr>
              <a:lnSpc>
                <a:spcPct val="100000"/>
              </a:lnSpc>
            </a:pPr>
            <a:r>
              <a:rPr lang="en-US" sz="1200" b="1" dirty="0">
                <a:solidFill>
                  <a:schemeClr val="accent1"/>
                </a:solidFill>
              </a:rPr>
              <a:t>Barrier #4 </a:t>
            </a:r>
            <a:r>
              <a:rPr lang="en-US" sz="1200" b="1" dirty="0"/>
              <a:t>- Girls tend to believe that STEM requires inborn talent and is not something to be could be learned/developed: </a:t>
            </a:r>
            <a:r>
              <a:rPr lang="en-US" sz="1200" dirty="0"/>
              <a:t>Girls often believe that talent for the technology field is inborn – either you have it or you don’t - and think that they cannot learn and develop the required skills to succeed in science and tech professions. </a:t>
            </a:r>
            <a:endParaRPr lang="en-CA" sz="1200" b="1"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1753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kern="1200" dirty="0">
                <a:solidFill>
                  <a:schemeClr val="dk1"/>
                </a:solidFill>
                <a:effectLst/>
                <a:latin typeface="+mn-lt"/>
                <a:ea typeface="+mn-ea"/>
                <a:cs typeface="+mn-cs"/>
              </a:rPr>
              <a:t>The goal is to encourage the group to think of as many messages as possible that they can tell themselves that will cause them to believe that even when I don’t succeed, next time I can succeed, that my failures are temporary, dependent on external factors that can change, and not to think that when I don’t succeed “I don’t have what it takes.”</a:t>
            </a:r>
            <a:r>
              <a:rPr lang="en-CA" sz="1200" dirty="0">
                <a:effectLst/>
              </a:rPr>
              <a:t> </a:t>
            </a:r>
            <a:endParaRPr lang="en-US" sz="1200" dirty="0"/>
          </a:p>
          <a:p>
            <a:pPr marL="0" lvl="0" indent="0" algn="l" rtl="0">
              <a:spcBef>
                <a:spcPts val="0"/>
              </a:spcBef>
              <a:spcAft>
                <a:spcPts val="0"/>
              </a:spcAft>
              <a:buNone/>
            </a:pP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kern="1200" dirty="0">
                <a:solidFill>
                  <a:schemeClr val="dk1"/>
                </a:solidFill>
                <a:effectLst/>
                <a:latin typeface="+mn-lt"/>
                <a:ea typeface="+mn-ea"/>
                <a:cs typeface="+mn-cs"/>
              </a:rPr>
              <a:t>Many of those employed in tech did not know at a young age that this is what they would work in when they grow up. We don’t need to be born with the skills or have clear vision of our career path since an early age to be successful. What we need is to allow ourselves to try and develop new skills and pursue our interests (even if they are small)</a:t>
            </a:r>
            <a:endParaRPr lang="en-CA" sz="1200" b="1" kern="1200" dirty="0">
              <a:solidFill>
                <a:schemeClr val="dk1"/>
              </a:solidFill>
              <a:effectLst/>
              <a:latin typeface="+mn-lt"/>
              <a:ea typeface="+mn-ea"/>
              <a:cs typeface="+mn-cs"/>
            </a:endParaRPr>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732192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kern="1200" dirty="0">
                <a:solidFill>
                  <a:schemeClr val="dk1"/>
                </a:solidFill>
                <a:effectLst/>
                <a:latin typeface="+mn-lt"/>
                <a:ea typeface="+mn-ea"/>
                <a:cs typeface="+mn-cs"/>
              </a:rPr>
              <a:t>This is again around the bias of internal attribution of failure and external attribution of success – the goal here is to look at it “as a bystander” which helps with seeing the absurdity  of internal attribution of failure and can open their minds to their tendency towards themselves as well </a:t>
            </a:r>
            <a:endParaRPr lang="en-US" sz="1200" dirty="0"/>
          </a:p>
          <a:p>
            <a:pPr marL="0" lvl="0" indent="0" algn="l" rtl="0">
              <a:spcBef>
                <a:spcPts val="0"/>
              </a:spcBef>
              <a:spcAft>
                <a:spcPts val="0"/>
              </a:spcAft>
              <a:buNone/>
            </a:pP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3551256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kern="1200" spc="0" dirty="0">
                <a:solidFill>
                  <a:schemeClr val="dk1"/>
                </a:solidFill>
                <a:effectLst/>
                <a:latin typeface="+mn-lt"/>
                <a:ea typeface="+mn-ea"/>
                <a:cs typeface="+mn-cs"/>
              </a:rPr>
              <a:t>If there are relatively many in the group who know women who work in the field, that’s excellent and should be emphasized – despite the image of the field, you yourselves know women who work in tech. If there are not many in the group who know women who work in the field, it’s important to emphasize that there are quite a few women in the field (&gt;30%) and it is just as suitable for women as for men, even if you don’t know women personally working in the field. </a:t>
            </a:r>
          </a:p>
          <a:p>
            <a:pPr marL="0" lvl="0" indent="0" algn="l" rtl="0">
              <a:spcBef>
                <a:spcPts val="0"/>
              </a:spcBef>
              <a:spcAft>
                <a:spcPts val="0"/>
              </a:spcAft>
              <a:buNone/>
            </a:pP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1025893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kern="1200" dirty="0">
                <a:solidFill>
                  <a:schemeClr val="dk1"/>
                </a:solidFill>
                <a:effectLst/>
                <a:latin typeface="+mn-lt"/>
                <a:ea typeface="+mn-ea"/>
                <a:cs typeface="+mn-cs"/>
              </a:rPr>
              <a:t>This is again around the bias of internal attribution of failure and external attribution of success – the goal here is to get them thinking on ways to reduce this thinking on their own = find the inner voice that helps them own their success and understand that trial and error are part of any learning and development process </a:t>
            </a:r>
            <a:endParaRPr lang="en-US" sz="1200" dirty="0"/>
          </a:p>
          <a:p>
            <a:pPr marL="0" lvl="0" indent="0" algn="l" rtl="0">
              <a:spcBef>
                <a:spcPts val="0"/>
              </a:spcBef>
              <a:spcAft>
                <a:spcPts val="0"/>
              </a:spcAft>
              <a:buNone/>
            </a:pP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982853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lvl="0" rtl="0">
              <a:lnSpc>
                <a:spcPct val="100000"/>
              </a:lnSpc>
            </a:pPr>
            <a:r>
              <a:rPr lang="en-US" sz="1200" b="0" u="none" kern="1200" dirty="0">
                <a:solidFill>
                  <a:schemeClr val="dk1"/>
                </a:solidFill>
                <a:effectLst/>
                <a:latin typeface="+mn-lt"/>
                <a:ea typeface="+mn-ea"/>
                <a:cs typeface="+mn-cs"/>
              </a:rPr>
              <a:t>The answer is 1:4 – globally 25% of employees in tech roles are women, in Amdocs it is 27%! </a:t>
            </a:r>
          </a:p>
          <a:p>
            <a:pPr lvl="0" rtl="0">
              <a:lnSpc>
                <a:spcPct val="100000"/>
              </a:lnSpc>
            </a:pPr>
            <a:r>
              <a:rPr lang="en-US" sz="1200" b="0" u="none" kern="1200" dirty="0">
                <a:solidFill>
                  <a:schemeClr val="dk1"/>
                </a:solidFill>
                <a:effectLst/>
                <a:latin typeface="+mn-lt"/>
                <a:ea typeface="+mn-ea"/>
                <a:cs typeface="+mn-cs"/>
              </a:rPr>
              <a:t>(30% mentioned earlier is women in general, not specifically in tech roles)</a:t>
            </a:r>
            <a:endParaRPr lang="en-CA" sz="1200" b="1" u="none" kern="1200" dirty="0">
              <a:solidFill>
                <a:schemeClr val="dk1"/>
              </a:solidFill>
              <a:effectLst/>
              <a:latin typeface="+mn-lt"/>
              <a:ea typeface="+mn-ea"/>
              <a:cs typeface="+mn-cs"/>
            </a:endParaRPr>
          </a:p>
          <a:p>
            <a:pPr lvl="0" rtl="0">
              <a:lnSpc>
                <a:spcPct val="100000"/>
              </a:lnSpc>
            </a:pPr>
            <a:r>
              <a:rPr lang="en-US" sz="1200" b="0" u="none" kern="1200" dirty="0">
                <a:solidFill>
                  <a:schemeClr val="dk1"/>
                </a:solidFill>
                <a:effectLst/>
                <a:latin typeface="+mn-lt"/>
                <a:ea typeface="+mn-ea"/>
                <a:cs typeface="+mn-cs"/>
              </a:rPr>
              <a:t>The guessing is intendent to expose our fear of failure - you can explain to the group that some of us do not always like to guess, but it is important to try, even when we are not sure, and that this is even more true in a game setting, where even if I make a mistake, it really isn’t so bad.</a:t>
            </a:r>
          </a:p>
          <a:p>
            <a:pPr lvl="0" rtl="0">
              <a:lnSpc>
                <a:spcPct val="100000"/>
              </a:lnSpc>
            </a:pPr>
            <a:r>
              <a:rPr lang="en-US" sz="1200" b="0" u="none" kern="1200" dirty="0">
                <a:solidFill>
                  <a:schemeClr val="dk1"/>
                </a:solidFill>
                <a:effectLst/>
                <a:latin typeface="+mn-lt"/>
                <a:ea typeface="+mn-ea"/>
                <a:cs typeface="+mn-cs"/>
              </a:rPr>
              <a:t>If you see mainly boys guessed, you can mention that we know from research that girls are more inclined to avoid guessing… </a:t>
            </a:r>
            <a:endParaRPr lang="en-CA" sz="1200" b="1" u="none" kern="1200" dirty="0">
              <a:solidFill>
                <a:schemeClr val="dk1"/>
              </a:solidFill>
              <a:effectLst/>
              <a:latin typeface="+mn-lt"/>
              <a:ea typeface="+mn-ea"/>
              <a:cs typeface="+mn-cs"/>
            </a:endParaRPr>
          </a:p>
          <a:p>
            <a:pPr marL="0" lvl="0" indent="0" algn="l" rtl="0">
              <a:spcBef>
                <a:spcPts val="0"/>
              </a:spcBef>
              <a:spcAft>
                <a:spcPts val="0"/>
              </a:spcAft>
              <a:buNone/>
            </a:pP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4091021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kern="1200" dirty="0">
                <a:solidFill>
                  <a:schemeClr val="dk1"/>
                </a:solidFill>
                <a:effectLst/>
                <a:latin typeface="+mn-lt"/>
                <a:ea typeface="+mn-ea"/>
                <a:cs typeface="+mn-cs"/>
              </a:rPr>
              <a:t>Despite what we may think, all these fields can be learned. In order to succeed in a field, inborn talent is not necessary. One needs desire, courage and willingness to try and learn. </a:t>
            </a:r>
            <a:endParaRPr lang="en-CA" sz="1200" b="1" kern="1200" dirty="0">
              <a:solidFill>
                <a:schemeClr val="dk1"/>
              </a:solidFill>
              <a:effectLst/>
              <a:latin typeface="+mn-lt"/>
              <a:ea typeface="+mn-ea"/>
              <a:cs typeface="+mn-cs"/>
            </a:endParaRPr>
          </a:p>
          <a:p>
            <a:pPr marL="0" lvl="0" indent="0" algn="l" rtl="0">
              <a:spcBef>
                <a:spcPts val="0"/>
              </a:spcBef>
              <a:spcAft>
                <a:spcPts val="0"/>
              </a:spcAft>
              <a:buNone/>
            </a:pP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40338997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lvl="0" rtl="0">
              <a:lnSpc>
                <a:spcPct val="100000"/>
              </a:lnSpc>
            </a:pPr>
            <a:r>
              <a:rPr lang="en-US" sz="1200" b="0" u="none" kern="1200" dirty="0">
                <a:solidFill>
                  <a:schemeClr val="dk1"/>
                </a:solidFill>
                <a:effectLst/>
                <a:latin typeface="+mn-lt"/>
                <a:ea typeface="+mn-ea"/>
                <a:cs typeface="+mn-cs"/>
              </a:rPr>
              <a:t>30% is indeed the benchmark for women in tech companies globally. Many women work at Amdocs, but we still need to improve in this area, and you are invited to help with this…</a:t>
            </a:r>
            <a:endParaRPr lang="en-CA" sz="1200" b="1" u="none" kern="1200" dirty="0">
              <a:solidFill>
                <a:schemeClr val="dk1"/>
              </a:solidFill>
              <a:effectLst/>
              <a:latin typeface="+mn-lt"/>
              <a:ea typeface="+mn-ea"/>
              <a:cs typeface="+mn-cs"/>
            </a:endParaRPr>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1281447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sz="1200" b="0" u="none" kern="1200" dirty="0">
                <a:solidFill>
                  <a:schemeClr val="dk1"/>
                </a:solidFill>
                <a:effectLst/>
                <a:latin typeface="+mn-lt"/>
                <a:ea typeface="+mn-ea"/>
                <a:cs typeface="+mn-cs"/>
              </a:rPr>
              <a:t>These cards </a:t>
            </a:r>
            <a:r>
              <a:rPr lang="en-US" sz="1200" b="0" u="none" kern="1200" dirty="0">
                <a:solidFill>
                  <a:schemeClr val="dk1"/>
                </a:solidFill>
                <a:effectLst/>
                <a:latin typeface="+mn-lt"/>
                <a:ea typeface="+mn-ea"/>
                <a:cs typeface="+mn-cs"/>
              </a:rPr>
              <a:t>are for the participants to answer for themselves, in writing, and </a:t>
            </a:r>
            <a:r>
              <a:rPr lang="en-US" sz="1200" b="1" u="none" kern="1200" dirty="0">
                <a:solidFill>
                  <a:schemeClr val="dk1"/>
                </a:solidFill>
                <a:effectLst/>
                <a:latin typeface="+mn-lt"/>
                <a:ea typeface="+mn-ea"/>
                <a:cs typeface="+mn-cs"/>
              </a:rPr>
              <a:t>keep it for the last part of the session</a:t>
            </a: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4146494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u="none" strike="noStrike" cap="none" dirty="0">
                <a:solidFill>
                  <a:schemeClr val="dk1"/>
                </a:solidFill>
                <a:latin typeface="Calibri"/>
                <a:cs typeface="Calibri"/>
                <a:sym typeface="Calibri"/>
              </a:rPr>
              <a:t>The session’s goal is to expose participants (both boys and girls)  to technology and to remove all gender biases that impact our thinking about this industry, and to encourage girls to see tech careers as a potential future for themselves.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u="none" strike="noStrike" cap="none" dirty="0">
                <a:solidFill>
                  <a:schemeClr val="dk1"/>
                </a:solidFill>
                <a:latin typeface="Calibri"/>
                <a:cs typeface="Calibri"/>
                <a:sym typeface="Calibri"/>
              </a:rPr>
              <a:t>The format of the meeting is suitable for a Zoom session or for a classroom talk for all kids over 10 years old. It can also be used in a 1:1 conversation.</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u="none" strike="noStrike" cap="none" dirty="0">
                <a:solidFill>
                  <a:schemeClr val="dk1"/>
                </a:solidFill>
                <a:latin typeface="Calibri"/>
                <a:cs typeface="Calibri"/>
                <a:sym typeface="Calibri"/>
              </a:rPr>
              <a:t>In a class setting, we strongly recommend conducting the activity with full support of a teacher or someone the students are used to in a classroom.</a:t>
            </a:r>
          </a:p>
          <a:p>
            <a:pPr marL="171450" indent="-171450">
              <a:lnSpc>
                <a:spcPct val="110000"/>
              </a:lnSpc>
              <a:buClr>
                <a:srgbClr val="EB0D8A"/>
              </a:buClr>
              <a:buFont typeface="Arial" panose="020B0604020202020204" pitchFamily="34" charset="0"/>
              <a:buChar char="•"/>
            </a:pPr>
            <a:r>
              <a:rPr lang="en-US" dirty="0"/>
              <a:t>Please note - throughout the activity there is are questions for the participants. Each time you get to it you’ll introduce a question for the participants, remind them that they answer only for themselves in writing. These answers will be used by them in the last part of the session.</a:t>
            </a:r>
            <a:endParaRPr lang="en-US" b="1"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US" dirty="0">
              <a:solidFill>
                <a:schemeClr val="accent1"/>
              </a:solidFil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CA" b="1"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9682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sz="1200" b="0" u="none" kern="1200" dirty="0">
                <a:solidFill>
                  <a:schemeClr val="dk1"/>
                </a:solidFill>
                <a:effectLst/>
                <a:latin typeface="+mn-lt"/>
                <a:ea typeface="+mn-ea"/>
                <a:cs typeface="+mn-cs"/>
              </a:rPr>
              <a:t>These cards </a:t>
            </a:r>
            <a:r>
              <a:rPr lang="en-US" sz="1200" b="0" u="none" kern="1200" dirty="0">
                <a:solidFill>
                  <a:schemeClr val="dk1"/>
                </a:solidFill>
                <a:effectLst/>
                <a:latin typeface="+mn-lt"/>
                <a:ea typeface="+mn-ea"/>
                <a:cs typeface="+mn-cs"/>
              </a:rPr>
              <a:t>are for the participants to answer for themselves, in writing, and </a:t>
            </a:r>
            <a:r>
              <a:rPr lang="en-US" sz="1200" b="1" u="none" kern="1200" dirty="0">
                <a:solidFill>
                  <a:schemeClr val="dk1"/>
                </a:solidFill>
                <a:effectLst/>
                <a:latin typeface="+mn-lt"/>
                <a:ea typeface="+mn-ea"/>
                <a:cs typeface="+mn-cs"/>
              </a:rPr>
              <a:t>keep it for the last part of the session</a:t>
            </a: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2309950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sz="1200" b="0" u="none" kern="1200" dirty="0">
                <a:solidFill>
                  <a:schemeClr val="dk1"/>
                </a:solidFill>
                <a:effectLst/>
                <a:latin typeface="+mn-lt"/>
                <a:ea typeface="+mn-ea"/>
                <a:cs typeface="+mn-cs"/>
              </a:rPr>
              <a:t>These cards </a:t>
            </a:r>
            <a:r>
              <a:rPr lang="en-US" sz="1200" b="0" u="none" kern="1200" dirty="0">
                <a:solidFill>
                  <a:schemeClr val="dk1"/>
                </a:solidFill>
                <a:effectLst/>
                <a:latin typeface="+mn-lt"/>
                <a:ea typeface="+mn-ea"/>
                <a:cs typeface="+mn-cs"/>
              </a:rPr>
              <a:t>are for the participants to answer for themselves, in writing, and </a:t>
            </a:r>
            <a:r>
              <a:rPr lang="en-US" sz="1200" b="1" u="none" kern="1200" dirty="0">
                <a:solidFill>
                  <a:schemeClr val="dk1"/>
                </a:solidFill>
                <a:effectLst/>
                <a:latin typeface="+mn-lt"/>
                <a:ea typeface="+mn-ea"/>
                <a:cs typeface="+mn-cs"/>
              </a:rPr>
              <a:t>keep it for the last part of the session</a:t>
            </a: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24158636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is the last part of the session. This is the section, where everything the participants wrote for themselves will be utilized.</a:t>
            </a:r>
          </a:p>
          <a:p>
            <a:pPr marL="171450" indent="-171450">
              <a:lnSpc>
                <a:spcPct val="115000"/>
              </a:lnSpc>
              <a:buClr>
                <a:schemeClr val="accent1"/>
              </a:buClr>
              <a:buFont typeface="Arial" panose="020B0604020202020204" pitchFamily="34" charset="0"/>
              <a:buChar char="•"/>
            </a:pPr>
            <a:r>
              <a:rPr lang="en-US" sz="1200" dirty="0">
                <a:ea typeface="Assistant" pitchFamily="2" charset="-79"/>
                <a:cs typeface="Assistant" pitchFamily="2" charset="-79"/>
              </a:rPr>
              <a:t>Send the participants a link -  they can send themselves an email timed to arrive on next International women’s day (March 8</a:t>
            </a:r>
            <a:r>
              <a:rPr lang="en-US" sz="1200" baseline="30000" dirty="0">
                <a:ea typeface="Assistant" pitchFamily="2" charset="-79"/>
                <a:cs typeface="Assistant" pitchFamily="2" charset="-79"/>
              </a:rPr>
              <a:t>th</a:t>
            </a:r>
            <a:r>
              <a:rPr lang="en-US" sz="1200" dirty="0">
                <a:ea typeface="Assistant" pitchFamily="2" charset="-79"/>
                <a:cs typeface="Assistant" pitchFamily="2" charset="-79"/>
              </a:rPr>
              <a:t> 2023). </a:t>
            </a:r>
            <a:br>
              <a:rPr lang="en-US" sz="1200" dirty="0">
                <a:ea typeface="Assistant" pitchFamily="2" charset="-79"/>
                <a:cs typeface="Assistant" pitchFamily="2" charset="-79"/>
              </a:rPr>
            </a:br>
            <a:r>
              <a:rPr lang="en-US" dirty="0">
                <a:hlinkClick r:id="rId3"/>
              </a:rPr>
              <a:t>https://emailfuture.com/</a:t>
            </a:r>
            <a:endParaRPr lang="en-CA" sz="1200" b="1" dirty="0">
              <a:solidFill>
                <a:srgbClr val="EB0D8A"/>
              </a:solidFill>
              <a:ea typeface="Assistant" pitchFamily="2" charset="-79"/>
              <a:cs typeface="Assistant" pitchFamily="2" charset="-79"/>
            </a:endParaRPr>
          </a:p>
          <a:p>
            <a:pPr marL="171450" indent="-171450">
              <a:lnSpc>
                <a:spcPct val="115000"/>
              </a:lnSpc>
              <a:buClr>
                <a:schemeClr val="accent1"/>
              </a:buClr>
              <a:buFont typeface="Arial" panose="020B0604020202020204" pitchFamily="34" charset="0"/>
              <a:buChar char="•"/>
            </a:pPr>
            <a:r>
              <a:rPr lang="en-US" sz="1200" dirty="0">
                <a:ea typeface="Assistant" pitchFamily="2" charset="-79"/>
                <a:cs typeface="Assistant" pitchFamily="2" charset="-79"/>
              </a:rPr>
              <a:t>While they are thinking on what they wish to write, in addition to the questions they’ve answered for themselves, they can check out the inspirational posters of Amdocs’ women managers giving advice to their 16-year-old self.</a:t>
            </a:r>
          </a:p>
          <a:p>
            <a:pPr marL="171450" indent="-171450">
              <a:lnSpc>
                <a:spcPct val="115000"/>
              </a:lnSpc>
              <a:buClr>
                <a:schemeClr val="accent1"/>
              </a:buClr>
              <a:buFont typeface="Arial" panose="020B0604020202020204" pitchFamily="34" charset="0"/>
              <a:buChar char="•"/>
            </a:pPr>
            <a:endParaRPr lang="en-US" sz="1200" dirty="0">
              <a:ea typeface="Assistant" pitchFamily="2" charset="-79"/>
              <a:cs typeface="Assistant" pitchFamily="2" charset="-79"/>
            </a:endParaRPr>
          </a:p>
          <a:p>
            <a:pPr marL="0" indent="0">
              <a:lnSpc>
                <a:spcPct val="115000"/>
              </a:lnSpc>
              <a:buClr>
                <a:schemeClr val="accent1"/>
              </a:buClr>
              <a:buFont typeface="Arial" panose="020B0604020202020204" pitchFamily="34" charset="0"/>
              <a:buNone/>
            </a:pPr>
            <a:r>
              <a:rPr lang="en-US" sz="1200" b="1" u="sng" dirty="0">
                <a:ea typeface="Assistant" pitchFamily="2" charset="-79"/>
                <a:cs typeface="Assistant" pitchFamily="2" charset="-79"/>
              </a:rPr>
              <a:t>For Facilitator to say </a:t>
            </a:r>
            <a:r>
              <a:rPr lang="en-US" sz="1200" dirty="0">
                <a:ea typeface="Assistant" pitchFamily="2" charset="-79"/>
                <a:cs typeface="Assistant" pitchFamily="2" charset="-79"/>
              </a:rPr>
              <a:t>- I invite you to think about your future, to dream as far as possible. Think about what we explored together today, the things we learned about women in tech, the notes you wrote to yourself and put that into a couple of sentences for yourself in the email for a year from now</a:t>
            </a:r>
            <a:endParaRPr lang="en-US" sz="1200" b="1" dirty="0">
              <a:ea typeface="Assistant" pitchFamily="2" charset="-79"/>
              <a:cs typeface="Assistant" pitchFamily="2" charset="-79"/>
            </a:endParaRPr>
          </a:p>
          <a:p>
            <a:pPr marL="171450" indent="-171450">
              <a:lnSpc>
                <a:spcPct val="115000"/>
              </a:lnSpc>
              <a:buClr>
                <a:schemeClr val="accent1"/>
              </a:buClr>
              <a:buFont typeface="Arial" panose="020B0604020202020204" pitchFamily="34" charset="0"/>
              <a:buChar char="•"/>
            </a:pPr>
            <a:r>
              <a:rPr lang="en-US" sz="1200" dirty="0">
                <a:ea typeface="Assistant" pitchFamily="2" charset="-79"/>
                <a:cs typeface="Assistant" pitchFamily="2" charset="-79"/>
              </a:rPr>
              <a:t>Some points to consider could be - What are your ambitions? How do you think you will achieve them? Where will you be in several years? What can you say to yourself along the way to succeed and fulfill your dreams? </a:t>
            </a:r>
          </a:p>
          <a:p>
            <a:pPr marL="171450" indent="-171450">
              <a:lnSpc>
                <a:spcPct val="115000"/>
              </a:lnSpc>
              <a:buClr>
                <a:schemeClr val="accent1"/>
              </a:buClr>
              <a:buFont typeface="Arial" panose="020B0604020202020204" pitchFamily="34" charset="0"/>
              <a:buChar char="•"/>
            </a:pPr>
            <a:r>
              <a:rPr lang="en-US" sz="1200" b="1" dirty="0">
                <a:solidFill>
                  <a:schemeClr val="accent1"/>
                </a:solidFill>
                <a:ea typeface="Assistant" pitchFamily="2" charset="-79"/>
                <a:cs typeface="Assistant" pitchFamily="2" charset="-79"/>
              </a:rPr>
              <a:t>Sending the message: </a:t>
            </a:r>
            <a:r>
              <a:rPr lang="en-US" sz="1200" dirty="0">
                <a:ea typeface="Assistant" pitchFamily="2" charset="-79"/>
                <a:cs typeface="Assistant" pitchFamily="2" charset="-79"/>
              </a:rPr>
              <a:t>If they don’t have an email account you can suggest to the participants to send the mail to their parents who will show it to them in time, or even write it on a paper and ask their parents to keep it for them</a:t>
            </a:r>
          </a:p>
          <a:p>
            <a:pPr marL="0" lvl="0" indent="0" algn="l" rtl="0">
              <a:spcBef>
                <a:spcPts val="0"/>
              </a:spcBef>
              <a:spcAft>
                <a:spcPts val="0"/>
              </a:spcAft>
              <a:buNone/>
            </a:pPr>
            <a:endParaRPr dirty="0"/>
          </a:p>
        </p:txBody>
      </p:sp>
      <p:sp>
        <p:nvSpPr>
          <p:cNvPr id="247" name="Google Shape;24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79322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28600" algn="r" rtl="1">
              <a:lnSpc>
                <a:spcPct val="100000"/>
              </a:lnSpc>
              <a:spcBef>
                <a:spcPts val="0"/>
              </a:spcBef>
              <a:spcAft>
                <a:spcPts val="0"/>
              </a:spcAft>
              <a:buClr>
                <a:srgbClr val="000000"/>
              </a:buClr>
              <a:buSzPts val="1400"/>
              <a:buFont typeface="Arial"/>
              <a:buNone/>
            </a:pPr>
            <a:endParaRPr lang="en-IL"/>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2020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600"/>
              </a:spcAft>
              <a:buClr>
                <a:schemeClr val="accent3"/>
              </a:buClr>
              <a:buSzPts val="1400"/>
              <a:buFont typeface="Arial" panose="020B0604020202020204" pitchFamily="34" charset="0"/>
              <a:buNone/>
              <a:tabLst/>
              <a:defRPr/>
            </a:pPr>
            <a:r>
              <a:rPr lang="en-US" sz="1200" dirty="0">
                <a:latin typeface="Century Gothic" panose="020B0502020202020204" pitchFamily="34" charset="0"/>
                <a:ea typeface="Assistant" pitchFamily="2" charset="-79"/>
                <a:cs typeface="Assistant" pitchFamily="2" charset="-79"/>
              </a:rPr>
              <a:t>Video link: </a:t>
            </a:r>
            <a:r>
              <a:rPr lang="en-US" dirty="0"/>
              <a:t>https://youtu.be/lnt0Qle-8Yk</a:t>
            </a:r>
          </a:p>
          <a:p>
            <a:pPr marL="0" indent="0">
              <a:spcAft>
                <a:spcPts val="600"/>
              </a:spcAft>
              <a:buClr>
                <a:schemeClr val="accent3"/>
              </a:buClr>
              <a:buFont typeface="Arial" panose="020B0604020202020204" pitchFamily="34" charset="0"/>
              <a:buNone/>
            </a:pPr>
            <a:endParaRPr lang="en-US" sz="1200" dirty="0">
              <a:latin typeface="Century Gothic" panose="020B0502020202020204" pitchFamily="34" charset="0"/>
              <a:ea typeface="Assistant" pitchFamily="2" charset="-79"/>
              <a:cs typeface="Assistant" pitchFamily="2" charset="-79"/>
            </a:endParaRPr>
          </a:p>
          <a:p>
            <a:pPr marL="0" indent="0">
              <a:spcAft>
                <a:spcPts val="600"/>
              </a:spcAft>
              <a:buClr>
                <a:schemeClr val="accent3"/>
              </a:buClr>
              <a:buFont typeface="Arial" panose="020B0604020202020204" pitchFamily="34" charset="0"/>
              <a:buNone/>
            </a:pPr>
            <a:r>
              <a:rPr lang="en-US" sz="1200" dirty="0">
                <a:latin typeface="Century Gothic" panose="020B0502020202020204" pitchFamily="34" charset="0"/>
                <a:ea typeface="Assistant" pitchFamily="2" charset="-79"/>
                <a:cs typeface="Assistant" pitchFamily="2" charset="-79"/>
              </a:rPr>
              <a:t>I want to invite you to see how technology changes billions of people’s lives around the world, let’s watch a video together.</a:t>
            </a:r>
          </a:p>
          <a:p>
            <a:pPr marL="0" indent="0">
              <a:spcAft>
                <a:spcPts val="600"/>
              </a:spcAft>
              <a:buClr>
                <a:schemeClr val="accent3"/>
              </a:buClr>
              <a:buFont typeface="Arial" panose="020B0604020202020204" pitchFamily="34" charset="0"/>
              <a:buNone/>
            </a:pPr>
            <a:r>
              <a:rPr lang="en-US" sz="1200" b="0" dirty="0">
                <a:latin typeface="Century Gothic" panose="020B0502020202020204" pitchFamily="34" charset="0"/>
                <a:ea typeface="Assistant" pitchFamily="2" charset="-79"/>
                <a:cs typeface="Assistant" pitchFamily="2" charset="-79"/>
              </a:rPr>
              <a:t>This </a:t>
            </a:r>
            <a:r>
              <a:rPr lang="en-US" sz="1200" dirty="0">
                <a:latin typeface="Century Gothic" panose="020B0502020202020204" pitchFamily="34" charset="0"/>
                <a:ea typeface="Assistant" pitchFamily="2" charset="-79"/>
                <a:cs typeface="Assistant" pitchFamily="2" charset="-79"/>
              </a:rPr>
              <a:t>video shows how Amdocs’ products enable many of our day-to-day activities and even though the video captions are in English, the visuals speak our story.</a:t>
            </a:r>
            <a:endParaRPr lang="en-CA" sz="1200" b="1" dirty="0">
              <a:latin typeface="Century Gothic" panose="020B0502020202020204" pitchFamily="34" charset="0"/>
              <a:ea typeface="Assistant" pitchFamily="2" charset="-79"/>
              <a:cs typeface="Assistant" pitchFamily="2" charset="-79"/>
            </a:endParaRPr>
          </a:p>
        </p:txBody>
      </p:sp>
      <p:sp>
        <p:nvSpPr>
          <p:cNvPr id="95" name="Google Shape;9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spcAft>
                <a:spcPts val="600"/>
              </a:spcAft>
              <a:buClr>
                <a:schemeClr val="accent3"/>
              </a:buClr>
              <a:buFont typeface="Arial" panose="020B0604020202020204" pitchFamily="34" charset="0"/>
              <a:buNone/>
            </a:pPr>
            <a:r>
              <a:rPr lang="en-US" sz="1400" dirty="0">
                <a:latin typeface="Century Gothic" panose="020B0502020202020204" pitchFamily="34" charset="0"/>
                <a:ea typeface="Assistant" pitchFamily="2" charset="-79"/>
                <a:cs typeface="Assistant" pitchFamily="2" charset="-79"/>
              </a:rPr>
              <a:t>Ask the group follow up questions and lead a short discussion (question appear also on the slide), you can invite 2-3 participants to share their answers out loud while asking the rest to write thoughts in the chat, you can choose 1 or 2 questions:</a:t>
            </a:r>
            <a:endParaRPr lang="en-CA" sz="1400" b="1" dirty="0">
              <a:latin typeface="Century Gothic" panose="020B0502020202020204" pitchFamily="34" charset="0"/>
              <a:ea typeface="Assistant" pitchFamily="2" charset="-79"/>
              <a:cs typeface="Assistant" pitchFamily="2" charset="-79"/>
            </a:endParaRPr>
          </a:p>
          <a:p>
            <a:pPr marL="628650" marR="914361" lvl="1" indent="-171450">
              <a:spcAft>
                <a:spcPts val="600"/>
              </a:spcAft>
              <a:buClr>
                <a:schemeClr val="accent3"/>
              </a:buClr>
              <a:buFont typeface="Arial" panose="020B0604020202020204" pitchFamily="34" charset="0"/>
              <a:buChar char="•"/>
            </a:pPr>
            <a:r>
              <a:rPr lang="en-US" sz="1400" dirty="0">
                <a:latin typeface="Century Gothic" panose="020B0502020202020204" pitchFamily="34" charset="0"/>
                <a:ea typeface="Assistant" pitchFamily="2" charset="-79"/>
                <a:cs typeface="Assistant" pitchFamily="2" charset="-79"/>
              </a:rPr>
              <a:t>What caught your attention in this video? </a:t>
            </a:r>
            <a:endParaRPr lang="en-CA" sz="1400" b="1" dirty="0">
              <a:latin typeface="Century Gothic" panose="020B0502020202020204" pitchFamily="34" charset="0"/>
              <a:ea typeface="Assistant" pitchFamily="2" charset="-79"/>
              <a:cs typeface="Assistant" pitchFamily="2" charset="-79"/>
            </a:endParaRPr>
          </a:p>
          <a:p>
            <a:pPr marL="628650" marR="914361" lvl="1" indent="-171450">
              <a:spcAft>
                <a:spcPts val="600"/>
              </a:spcAft>
              <a:buClr>
                <a:schemeClr val="accent3"/>
              </a:buClr>
              <a:buFont typeface="Arial" panose="020B0604020202020204" pitchFamily="34" charset="0"/>
              <a:buChar char="•"/>
            </a:pPr>
            <a:r>
              <a:rPr lang="en-US" sz="1400" dirty="0">
                <a:latin typeface="Century Gothic" panose="020B0502020202020204" pitchFamily="34" charset="0"/>
                <a:ea typeface="Assistant" pitchFamily="2" charset="-79"/>
                <a:cs typeface="Assistant" pitchFamily="2" charset="-79"/>
              </a:rPr>
              <a:t>In what ways does technology changes your life? </a:t>
            </a:r>
          </a:p>
          <a:p>
            <a:pPr marL="628650" marR="914361" lvl="1" indent="-171450">
              <a:spcAft>
                <a:spcPts val="600"/>
              </a:spcAft>
              <a:buClr>
                <a:schemeClr val="accent3"/>
              </a:buClr>
              <a:buFont typeface="Arial" panose="020B0604020202020204" pitchFamily="34" charset="0"/>
              <a:buChar char="•"/>
            </a:pPr>
            <a:r>
              <a:rPr lang="en-US" sz="1400" dirty="0">
                <a:latin typeface="Century Gothic" panose="020B0502020202020204" pitchFamily="34" charset="0"/>
                <a:ea typeface="Assistant" pitchFamily="2" charset="-79"/>
              </a:rPr>
              <a:t>What other social or environmental problems could be solved through technology? </a:t>
            </a:r>
            <a:endParaRPr lang="en-US" sz="1400" dirty="0">
              <a:latin typeface="Century Gothic" panose="020B0502020202020204" pitchFamily="34" charset="0"/>
            </a:endParaRPr>
          </a:p>
          <a:p>
            <a:pPr marL="0" lvl="0" indent="0" algn="l" rtl="0">
              <a:spcBef>
                <a:spcPts val="0"/>
              </a:spcBef>
              <a:spcAft>
                <a:spcPts val="0"/>
              </a:spcAft>
              <a:buNone/>
            </a:pPr>
            <a:endParaRPr dirty="0"/>
          </a:p>
        </p:txBody>
      </p:sp>
      <p:sp>
        <p:nvSpPr>
          <p:cNvPr id="113" name="Google Shape;11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before we move forward, let’s answer some questions for ourselves:</a:t>
            </a:r>
          </a:p>
          <a:p>
            <a:pPr marL="171450" indent="-171450">
              <a:lnSpc>
                <a:spcPct val="100000"/>
              </a:lnSpc>
              <a:buClr>
                <a:schemeClr val="accent3"/>
              </a:buClr>
              <a:buFont typeface="Arial" panose="020B0604020202020204" pitchFamily="34" charset="0"/>
              <a:buChar char="•"/>
            </a:pPr>
            <a:r>
              <a:rPr lang="en-US" sz="1200" dirty="0">
                <a:ea typeface="Assistant" pitchFamily="2" charset="-79"/>
                <a:cs typeface="Assistant" pitchFamily="2" charset="-79"/>
              </a:rPr>
              <a:t>Ask participants to answer questions, in writing, and keep it for the last part. Explain that </a:t>
            </a:r>
            <a:r>
              <a:rPr lang="en-US" sz="1200" b="1" dirty="0">
                <a:ea typeface="Assistant" pitchFamily="2" charset="-79"/>
                <a:cs typeface="Assistant" pitchFamily="2" charset="-79"/>
              </a:rPr>
              <a:t>they don’t need to share </a:t>
            </a:r>
            <a:r>
              <a:rPr lang="en-US" sz="1200" dirty="0">
                <a:ea typeface="Assistant" pitchFamily="2" charset="-79"/>
                <a:cs typeface="Assistant" pitchFamily="2" charset="-79"/>
              </a:rPr>
              <a:t>their answers and they answer for themselves </a:t>
            </a:r>
            <a:endParaRPr lang="en-CA" sz="1200" b="1" dirty="0">
              <a:ea typeface="Assistant" pitchFamily="2" charset="-79"/>
              <a:cs typeface="Assistant" pitchFamily="2" charset="-79"/>
            </a:endParaRPr>
          </a:p>
          <a:p>
            <a:pPr marL="171450" indent="-171450">
              <a:lnSpc>
                <a:spcPct val="100000"/>
              </a:lnSpc>
              <a:buClr>
                <a:schemeClr val="accent3"/>
              </a:buClr>
              <a:buFont typeface="Arial" panose="020B0604020202020204" pitchFamily="34" charset="0"/>
              <a:buChar char="•"/>
            </a:pPr>
            <a:r>
              <a:rPr lang="en-US" sz="1200" dirty="0">
                <a:ea typeface="Assistant" pitchFamily="2" charset="-79"/>
                <a:cs typeface="Assistant" pitchFamily="2" charset="-79"/>
              </a:rPr>
              <a:t>Let them write the answer to the first question before moving to the next one</a:t>
            </a:r>
            <a:endParaRPr lang="en-CA" sz="1200" b="1" dirty="0">
              <a:ea typeface="Assistant" pitchFamily="2" charset="-79"/>
              <a:cs typeface="Assistant" pitchFamily="2" charset="-79"/>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6907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a typeface="Assistant" pitchFamily="2" charset="-79"/>
                <a:cs typeface="Assistant" pitchFamily="2" charset="-79"/>
              </a:rPr>
              <a:t>Ask participants to answer questions, in writing, and keep it for the last part.</a:t>
            </a:r>
          </a:p>
          <a:p>
            <a:r>
              <a:rPr lang="en-US" sz="1200" dirty="0">
                <a:cs typeface="Assistant" pitchFamily="2" charset="-79"/>
              </a:rPr>
              <a:t>These answers are </a:t>
            </a:r>
            <a:r>
              <a:rPr lang="en-US" sz="1200" b="1" dirty="0">
                <a:cs typeface="Assistant" pitchFamily="2" charset="-79"/>
              </a:rPr>
              <a:t>not</a:t>
            </a:r>
            <a:r>
              <a:rPr lang="en-US" sz="1200" dirty="0">
                <a:cs typeface="Assistant" pitchFamily="2" charset="-79"/>
              </a:rPr>
              <a:t> required to be spoken out loud.</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192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20000"/>
              </a:lnSpc>
            </a:pPr>
            <a:r>
              <a:rPr lang="en-US" sz="1200" dirty="0"/>
              <a:t>Stop sharing the ppt and share this website: </a:t>
            </a:r>
            <a:r>
              <a:rPr lang="en-US" sz="1200" u="sng" dirty="0">
                <a:solidFill>
                  <a:schemeClr val="accent3"/>
                </a:solidFill>
                <a:hlinkClick r:id="rId3">
                  <a:extLst>
                    <a:ext uri="{A12FA001-AC4F-418D-AE19-62706E023703}">
                      <ahyp:hlinkClr xmlns:ahyp="http://schemas.microsoft.com/office/drawing/2018/hyperlinkcolor" val="tx"/>
                    </a:ext>
                  </a:extLst>
                </a:hlinkClick>
              </a:rPr>
              <a:t>https://xjk3xqnprw.csb.app/</a:t>
            </a:r>
            <a:endParaRPr lang="en-CA" sz="1200" b="1" dirty="0">
              <a:solidFill>
                <a:schemeClr val="accent3"/>
              </a:solidFill>
            </a:endParaRPr>
          </a:p>
          <a:p>
            <a:pPr>
              <a:lnSpc>
                <a:spcPct val="120000"/>
              </a:lnSpc>
            </a:pPr>
            <a:r>
              <a:rPr lang="en-US" sz="1200" dirty="0"/>
              <a:t>Explain to the group – these are the dice we will use in the game, before we start, I want to show you the HTML code behind it and how easy it is to work with it.</a:t>
            </a:r>
            <a:endParaRPr lang="en-CA" sz="1200" b="1" dirty="0"/>
          </a:p>
          <a:p>
            <a:pPr>
              <a:lnSpc>
                <a:spcPct val="120000"/>
              </a:lnSpc>
            </a:pPr>
            <a:r>
              <a:rPr lang="en-US" sz="1200" dirty="0"/>
              <a:t>At this point you will use the “inspect” option (from the right click menu) to look at the code and show – how to change background color, how to delete one dot from the cube and so on.</a:t>
            </a:r>
            <a:endParaRPr lang="en-CA" sz="1200" b="1" dirty="0"/>
          </a:p>
          <a:p>
            <a:pPr>
              <a:lnSpc>
                <a:spcPct val="120000"/>
              </a:lnSpc>
            </a:pPr>
            <a:r>
              <a:rPr lang="en-US" sz="1200" dirty="0"/>
              <a:t>To do that </a:t>
            </a:r>
            <a:r>
              <a:rPr lang="en-US" sz="1200" u="sng" dirty="0">
                <a:solidFill>
                  <a:schemeClr val="accent3"/>
                </a:solidFill>
                <a:hlinkClick r:id="rId4"/>
              </a:rPr>
              <a:t>watch this short demo video beforehand and try it for yourself (this is just for you)</a:t>
            </a:r>
            <a:endParaRPr lang="en-CA" sz="1200" b="1" dirty="0">
              <a:solidFill>
                <a:schemeClr val="accent3"/>
              </a:solidFill>
            </a:endParaRPr>
          </a:p>
          <a:p>
            <a:pPr>
              <a:lnSpc>
                <a:spcPct val="120000"/>
              </a:lnSpc>
            </a:pPr>
            <a:r>
              <a:rPr lang="en-US" sz="1200" b="1" dirty="0"/>
              <a:t>Ask the question – ”</a:t>
            </a:r>
            <a:r>
              <a:rPr lang="en-US" sz="1200" b="1" dirty="0">
                <a:hlinkClick r:id="rId5" action="ppaction://hlinksldjump"/>
              </a:rPr>
              <a:t>who would like to help me run this game</a:t>
            </a:r>
            <a:r>
              <a:rPr lang="en-US" sz="1200" b="1" dirty="0"/>
              <a:t>” </a:t>
            </a:r>
            <a:r>
              <a:rPr lang="en-US" sz="1200" dirty="0"/>
              <a:t> to experience it and share from her screen the demo, while you instruct.</a:t>
            </a:r>
          </a:p>
          <a:p>
            <a:pPr>
              <a:lnSpc>
                <a:spcPct val="120000"/>
              </a:lnSpc>
            </a:pPr>
            <a:endParaRPr lang="en-US" sz="1200" b="1" dirty="0"/>
          </a:p>
          <a:p>
            <a:pPr marL="457200" marR="0" lvl="0" indent="-228600" algn="l" defTabSz="914400" rtl="0" eaLnBrk="1" fontAlgn="auto" latinLnBrk="0" hangingPunct="1">
              <a:lnSpc>
                <a:spcPct val="120000"/>
              </a:lnSpc>
              <a:spcBef>
                <a:spcPts val="0"/>
              </a:spcBef>
              <a:spcAft>
                <a:spcPts val="0"/>
              </a:spcAft>
              <a:buClr>
                <a:srgbClr val="000000"/>
              </a:buClr>
              <a:buSzPts val="1400"/>
              <a:buFont typeface="Arial"/>
              <a:buNone/>
              <a:tabLst/>
              <a:defRPr/>
            </a:pPr>
            <a:r>
              <a:rPr lang="en-US" sz="1200" dirty="0"/>
              <a:t>Note and explain that when you refresh the site it goes back to normal, your changes are not affecting the source code, just the localized copy.</a:t>
            </a:r>
            <a:endParaRPr lang="he-IL" sz="1200" dirty="0"/>
          </a:p>
          <a:p>
            <a:pPr>
              <a:lnSpc>
                <a:spcPct val="120000"/>
              </a:lnSpc>
            </a:pPr>
            <a:endParaRPr lang="en-US" sz="1200" b="1" dirty="0"/>
          </a:p>
          <a:p>
            <a:pPr lvl="0" rtl="0">
              <a:lnSpc>
                <a:spcPct val="100000"/>
              </a:lnSpc>
            </a:pPr>
            <a:r>
              <a:rPr lang="en-US" sz="1200" b="0" u="none" kern="1200" dirty="0">
                <a:solidFill>
                  <a:schemeClr val="dk1"/>
                </a:solidFill>
                <a:effectLst/>
                <a:latin typeface="+mn-lt"/>
                <a:ea typeface="+mn-ea"/>
                <a:cs typeface="+mn-cs"/>
              </a:rPr>
              <a:t>This is a </a:t>
            </a:r>
            <a:r>
              <a:rPr lang="en-US" sz="1200" b="1" u="none" kern="1200" dirty="0">
                <a:solidFill>
                  <a:schemeClr val="dk1"/>
                </a:solidFill>
                <a:effectLst/>
                <a:latin typeface="+mn-lt"/>
                <a:ea typeface="+mn-ea"/>
                <a:cs typeface="+mn-cs"/>
              </a:rPr>
              <a:t>trigger question</a:t>
            </a:r>
            <a:r>
              <a:rPr lang="en-US" sz="1200" b="0" u="none" kern="1200" dirty="0">
                <a:solidFill>
                  <a:schemeClr val="dk1"/>
                </a:solidFill>
                <a:effectLst/>
                <a:latin typeface="+mn-lt"/>
                <a:ea typeface="+mn-ea"/>
                <a:cs typeface="+mn-cs"/>
              </a:rPr>
              <a:t> whose goal is to raise awareness about the fact that girls often prefer not to participate in an activity if they don’t know in advance what it is about and that they will be good at it, for example – running the game.</a:t>
            </a:r>
            <a:endParaRPr lang="en-CA" sz="1200" b="1" u="none" kern="1200" dirty="0">
              <a:solidFill>
                <a:schemeClr val="dk1"/>
              </a:solidFill>
              <a:effectLst/>
              <a:latin typeface="+mn-lt"/>
              <a:ea typeface="+mn-ea"/>
              <a:cs typeface="+mn-cs"/>
            </a:endParaRPr>
          </a:p>
          <a:p>
            <a:pPr lvl="0" rtl="0">
              <a:lnSpc>
                <a:spcPct val="100000"/>
              </a:lnSpc>
            </a:pPr>
            <a:r>
              <a:rPr lang="en-US" sz="1200" b="0" u="none" kern="1200" dirty="0">
                <a:solidFill>
                  <a:schemeClr val="dk1"/>
                </a:solidFill>
                <a:effectLst/>
                <a:latin typeface="+mn-lt"/>
                <a:ea typeface="+mn-ea"/>
                <a:cs typeface="+mn-cs"/>
              </a:rPr>
              <a:t>After you ask the question, see how many boys and how many girls volunteer and relate to that and </a:t>
            </a:r>
            <a:r>
              <a:rPr lang="en-US" sz="1200" b="1" u="none" kern="1200" dirty="0">
                <a:solidFill>
                  <a:schemeClr val="dk1"/>
                </a:solidFill>
                <a:effectLst/>
                <a:latin typeface="+mn-lt"/>
                <a:ea typeface="+mn-ea"/>
                <a:cs typeface="+mn-cs"/>
              </a:rPr>
              <a:t>explain to the group </a:t>
            </a:r>
            <a:r>
              <a:rPr lang="en-US" sz="1200" b="0" u="none" kern="1200" dirty="0">
                <a:solidFill>
                  <a:schemeClr val="dk1"/>
                </a:solidFill>
                <a:effectLst/>
                <a:latin typeface="+mn-lt"/>
                <a:ea typeface="+mn-ea"/>
                <a:cs typeface="+mn-cs"/>
              </a:rPr>
              <a:t>– </a:t>
            </a:r>
            <a:r>
              <a:rPr lang="en-CA" sz="1200" b="1" u="none" kern="1200" dirty="0">
                <a:solidFill>
                  <a:schemeClr val="dk1"/>
                </a:solidFill>
                <a:effectLst/>
                <a:latin typeface="+mn-lt"/>
                <a:ea typeface="+mn-ea"/>
                <a:cs typeface="+mn-cs"/>
              </a:rPr>
              <a:t> </a:t>
            </a:r>
            <a:r>
              <a:rPr lang="en-US" sz="1200" b="0" u="none" kern="1200" dirty="0">
                <a:solidFill>
                  <a:schemeClr val="dk1"/>
                </a:solidFill>
                <a:effectLst/>
                <a:latin typeface="+mn-lt"/>
                <a:ea typeface="+mn-ea"/>
                <a:cs typeface="+mn-cs"/>
              </a:rPr>
              <a:t>avoidance of trying something that you are unfamiliar with or of guessing when you are not sure can interfere with developing new skills, learning new fields and, in the end, with developing in the tech field. </a:t>
            </a:r>
            <a:endParaRPr lang="en-CA" sz="1200" b="1" u="none" kern="1200" dirty="0">
              <a:solidFill>
                <a:schemeClr val="dk1"/>
              </a:solidFill>
              <a:effectLst/>
              <a:latin typeface="+mn-lt"/>
              <a:ea typeface="+mn-ea"/>
              <a:cs typeface="+mn-cs"/>
            </a:endParaRPr>
          </a:p>
          <a:p>
            <a:pPr>
              <a:lnSpc>
                <a:spcPct val="120000"/>
              </a:lnSpc>
            </a:pPr>
            <a:endParaRPr lang="en-CA" sz="1200" b="1" dirty="0"/>
          </a:p>
        </p:txBody>
      </p:sp>
      <p:sp>
        <p:nvSpPr>
          <p:cNvPr id="132" name="Google Shape;13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239797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a typeface="Assistant" pitchFamily="2" charset="-79"/>
                <a:cs typeface="Assistant" pitchFamily="2" charset="-79"/>
              </a:rPr>
              <a:t>Ask participants to answer questions, in writing, and keep it for the last part.</a:t>
            </a:r>
          </a:p>
          <a:p>
            <a:r>
              <a:rPr lang="en-US" sz="1200" dirty="0">
                <a:cs typeface="Assistant" pitchFamily="2" charset="-79"/>
              </a:rPr>
              <a:t>These answers are </a:t>
            </a:r>
            <a:r>
              <a:rPr lang="en-US" sz="1200" b="1" dirty="0">
                <a:cs typeface="Assistant" pitchFamily="2" charset="-79"/>
              </a:rPr>
              <a:t>not</a:t>
            </a:r>
            <a:r>
              <a:rPr lang="en-US" sz="1200" dirty="0">
                <a:cs typeface="Assistant" pitchFamily="2" charset="-79"/>
              </a:rPr>
              <a:t> required to be spoken out loud.</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9123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This activity is for the group to play “roll the dice” in a version focused on gender biases relevant to the tech world. </a:t>
            </a:r>
            <a:endParaRPr lang="en-CA" sz="1200" b="1" dirty="0"/>
          </a:p>
          <a:p>
            <a:pPr marL="171450" indent="-171450">
              <a:lnSpc>
                <a:spcPct val="100000"/>
              </a:lnSpc>
              <a:buClr>
                <a:schemeClr val="accent3"/>
              </a:buClr>
              <a:buFont typeface="Arial" panose="020B0604020202020204" pitchFamily="34" charset="0"/>
              <a:buChar char="•"/>
            </a:pPr>
            <a:r>
              <a:rPr lang="en-US" sz="1200" dirty="0"/>
              <a:t>Start with – “ let’s now just roll the dice and play a game using it”.</a:t>
            </a:r>
          </a:p>
          <a:p>
            <a:pPr marL="171450" indent="-171450">
              <a:lnSpc>
                <a:spcPct val="100000"/>
              </a:lnSpc>
              <a:buClr>
                <a:schemeClr val="accent3"/>
              </a:buClr>
              <a:buFont typeface="Arial" panose="020B0604020202020204" pitchFamily="34" charset="0"/>
              <a:buChar char="•"/>
            </a:pPr>
            <a:r>
              <a:rPr lang="en-US" sz="1200" dirty="0"/>
              <a:t>Pick the numbered cards as per the rolled dice</a:t>
            </a:r>
          </a:p>
          <a:p>
            <a:pPr>
              <a:lnSpc>
                <a:spcPct val="100000"/>
              </a:lnSpc>
              <a:buClr>
                <a:schemeClr val="accent3"/>
              </a:buClr>
            </a:pPr>
            <a:r>
              <a:rPr lang="en-US" sz="1200" b="1" dirty="0"/>
              <a:t>Reminder!</a:t>
            </a:r>
          </a:p>
          <a:p>
            <a:pPr marL="171450" indent="-171450">
              <a:lnSpc>
                <a:spcPct val="100000"/>
              </a:lnSpc>
              <a:buClr>
                <a:schemeClr val="accent3"/>
              </a:buClr>
              <a:buFont typeface="Arial" panose="020B0604020202020204" pitchFamily="34" charset="0"/>
              <a:buChar char="•"/>
            </a:pPr>
            <a:r>
              <a:rPr lang="en-US" sz="1200" dirty="0"/>
              <a:t>If the number repeats, roll again </a:t>
            </a:r>
            <a:r>
              <a:rPr lang="en-US" sz="1200" b="1" u="sng" dirty="0"/>
              <a:t>OR</a:t>
            </a:r>
            <a:r>
              <a:rPr lang="en-US" sz="1200" dirty="0"/>
              <a:t> you can ask the audience to pick a number</a:t>
            </a:r>
          </a:p>
          <a:p>
            <a:pPr marL="171450" indent="-171450">
              <a:lnSpc>
                <a:spcPct val="100000"/>
              </a:lnSpc>
              <a:buClr>
                <a:schemeClr val="accent3"/>
              </a:buClr>
              <a:buFont typeface="Arial" panose="020B0604020202020204" pitchFamily="34" charset="0"/>
              <a:buChar char="•"/>
            </a:pPr>
            <a:r>
              <a:rPr lang="en-US" sz="1200" dirty="0">
                <a:ea typeface="Assistant" pitchFamily="2" charset="-79"/>
                <a:cs typeface="Assistant" pitchFamily="2" charset="-79"/>
              </a:rPr>
              <a:t>Let them answer the first question for themselves before moving to the next one </a:t>
            </a:r>
            <a:endParaRPr lang="en-CA" sz="1200" b="1" dirty="0">
              <a:ea typeface="Assistant" pitchFamily="2" charset="-79"/>
              <a:cs typeface="Assistant" pitchFamily="2" charset="-79"/>
            </a:endParaRPr>
          </a:p>
          <a:p>
            <a:pPr marL="0" indent="0">
              <a:lnSpc>
                <a:spcPct val="100000"/>
              </a:lnSpc>
              <a:buClr>
                <a:schemeClr val="accent3"/>
              </a:buClr>
              <a:buFont typeface="Arial" panose="020B0604020202020204" pitchFamily="34" charset="0"/>
              <a:buNone/>
            </a:pPr>
            <a:endParaRPr lang="en-US" sz="1200" b="1" dirty="0"/>
          </a:p>
          <a:p>
            <a:pPr marL="0" lvl="0" indent="0" algn="l" rtl="0">
              <a:spcBef>
                <a:spcPts val="0"/>
              </a:spcBef>
              <a:spcAft>
                <a:spcPts val="0"/>
              </a:spcAft>
              <a:buNone/>
            </a:pPr>
            <a:endParaRPr dirty="0"/>
          </a:p>
        </p:txBody>
      </p:sp>
      <p:sp>
        <p:nvSpPr>
          <p:cNvPr id="132" name="Google Shape;13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30.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3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Master" Target="../slideMasters/slideMaster1.xml"/><Relationship Id="rId5" Type="http://schemas.openxmlformats.org/officeDocument/2006/relationships/image" Target="../media/image36.png"/><Relationship Id="rId4" Type="http://schemas.openxmlformats.org/officeDocument/2006/relationships/image" Target="../media/image35.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jpeg"/><Relationship Id="rId1" Type="http://schemas.openxmlformats.org/officeDocument/2006/relationships/slideMaster" Target="../slideMasters/slideMaster1.xml"/><Relationship Id="rId4" Type="http://schemas.openxmlformats.org/officeDocument/2006/relationships/image" Target="../media/image35.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1.xml"/><Relationship Id="rId4" Type="http://schemas.openxmlformats.org/officeDocument/2006/relationships/image" Target="../media/image40.sv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3.jpeg"/><Relationship Id="rId1" Type="http://schemas.openxmlformats.org/officeDocument/2006/relationships/slideMaster" Target="../slideMasters/slideMaster1.xml"/><Relationship Id="rId4" Type="http://schemas.openxmlformats.org/officeDocument/2006/relationships/image" Target="../media/image33.sv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7.jp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8.jpe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9.jpe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24_Title Slide - 3d a photo">
    <p:bg>
      <p:bgPr>
        <a:solidFill>
          <a:schemeClr val="tx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4DCA33D-BF12-2F41-9D7F-21BD4C6A75FD}"/>
              </a:ext>
            </a:extLst>
          </p:cNvPr>
          <p:cNvGrpSpPr/>
          <p:nvPr/>
        </p:nvGrpSpPr>
        <p:grpSpPr>
          <a:xfrm>
            <a:off x="-2218319" y="-986806"/>
            <a:ext cx="16850293" cy="8450782"/>
            <a:chOff x="-2218319" y="-986806"/>
            <a:chExt cx="16850293" cy="8450782"/>
          </a:xfrm>
        </p:grpSpPr>
        <p:grpSp>
          <p:nvGrpSpPr>
            <p:cNvPr id="98" name="Group 97">
              <a:extLst>
                <a:ext uri="{FF2B5EF4-FFF2-40B4-BE49-F238E27FC236}">
                  <a16:creationId xmlns:a16="http://schemas.microsoft.com/office/drawing/2014/main" id="{EB57BEA8-F508-2348-9C2A-A87EEEAA4529}"/>
                </a:ext>
              </a:extLst>
            </p:cNvPr>
            <p:cNvGrpSpPr/>
            <p:nvPr userDrawn="1"/>
          </p:nvGrpSpPr>
          <p:grpSpPr>
            <a:xfrm>
              <a:off x="-2218319" y="-986806"/>
              <a:ext cx="16850293" cy="8450782"/>
              <a:chOff x="-2218319" y="-986806"/>
              <a:chExt cx="16850293" cy="8450782"/>
            </a:xfrm>
          </p:grpSpPr>
          <p:pic>
            <p:nvPicPr>
              <p:cNvPr id="99" name="Picture 3-N">
                <a:extLst>
                  <a:ext uri="{FF2B5EF4-FFF2-40B4-BE49-F238E27FC236}">
                    <a16:creationId xmlns:a16="http://schemas.microsoft.com/office/drawing/2014/main" id="{A1EEFA47-172B-4D4A-8384-90FA1FF87348}"/>
                  </a:ext>
                </a:extLst>
              </p:cNvPr>
              <p:cNvPicPr>
                <a:picLocks noChangeAspect="1"/>
              </p:cNvPicPr>
              <p:nvPr userDrawn="1"/>
            </p:nvPicPr>
            <p:blipFill>
              <a:blip r:embed="rId2"/>
              <a:srcRect/>
              <a:stretch/>
            </p:blipFill>
            <p:spPr>
              <a:xfrm rot="398935">
                <a:off x="7330700" y="-986806"/>
                <a:ext cx="7301274" cy="8450782"/>
              </a:xfrm>
              <a:prstGeom prst="rect">
                <a:avLst/>
              </a:prstGeom>
            </p:spPr>
          </p:pic>
          <p:pic>
            <p:nvPicPr>
              <p:cNvPr id="100" name="Picture 7-N">
                <a:extLst>
                  <a:ext uri="{FF2B5EF4-FFF2-40B4-BE49-F238E27FC236}">
                    <a16:creationId xmlns:a16="http://schemas.microsoft.com/office/drawing/2014/main" id="{75D29176-DD23-AF4A-9D6C-EEE3BA25BCAE}"/>
                  </a:ext>
                </a:extLst>
              </p:cNvPr>
              <p:cNvPicPr>
                <a:picLocks noChangeAspect="1"/>
              </p:cNvPicPr>
              <p:nvPr userDrawn="1"/>
            </p:nvPicPr>
            <p:blipFill>
              <a:blip r:embed="rId3"/>
              <a:srcRect/>
              <a:stretch/>
            </p:blipFill>
            <p:spPr>
              <a:xfrm rot="516374" flipH="1" flipV="1">
                <a:off x="-2218319" y="-519028"/>
                <a:ext cx="6661592" cy="7710390"/>
              </a:xfrm>
              <a:prstGeom prst="rect">
                <a:avLst/>
              </a:prstGeom>
            </p:spPr>
          </p:pic>
          <p:pic>
            <p:nvPicPr>
              <p:cNvPr id="101" name="Graphic 100">
                <a:extLst>
                  <a:ext uri="{FF2B5EF4-FFF2-40B4-BE49-F238E27FC236}">
                    <a16:creationId xmlns:a16="http://schemas.microsoft.com/office/drawing/2014/main" id="{7F36E82A-8648-CC41-A578-A1409196304F}"/>
                  </a:ext>
                </a:extLst>
              </p:cNvPr>
              <p:cNvPicPr>
                <a:picLocks noChangeAspect="1"/>
              </p:cNvPicPr>
              <p:nvPr userDrawn="1"/>
            </p:nvPicPr>
            <p:blipFill rotWithShape="1">
              <a:blip r:embed="rId4"/>
              <a:srcRect/>
              <a:stretch/>
            </p:blipFill>
            <p:spPr>
              <a:xfrm rot="267238" flipH="1">
                <a:off x="11557840" y="3710145"/>
                <a:ext cx="1129292" cy="603335"/>
              </a:xfrm>
              <a:prstGeom prst="rect">
                <a:avLst/>
              </a:prstGeom>
            </p:spPr>
          </p:pic>
          <p:pic>
            <p:nvPicPr>
              <p:cNvPr id="102" name="Graphic 101">
                <a:extLst>
                  <a:ext uri="{FF2B5EF4-FFF2-40B4-BE49-F238E27FC236}">
                    <a16:creationId xmlns:a16="http://schemas.microsoft.com/office/drawing/2014/main" id="{85C0CB9E-56CF-5E41-86EC-C11C408E05CF}"/>
                  </a:ext>
                </a:extLst>
              </p:cNvPr>
              <p:cNvPicPr>
                <a:picLocks noChangeAspect="1"/>
              </p:cNvPicPr>
              <p:nvPr userDrawn="1"/>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26320" t="35125" r="61499" b="52615"/>
              <a:stretch/>
            </p:blipFill>
            <p:spPr>
              <a:xfrm rot="403074">
                <a:off x="11245701" y="4832825"/>
                <a:ext cx="872678" cy="1015640"/>
              </a:xfrm>
              <a:prstGeom prst="rect">
                <a:avLst/>
              </a:prstGeom>
            </p:spPr>
          </p:pic>
          <p:pic>
            <p:nvPicPr>
              <p:cNvPr id="103" name="Graphic 102">
                <a:extLst>
                  <a:ext uri="{FF2B5EF4-FFF2-40B4-BE49-F238E27FC236}">
                    <a16:creationId xmlns:a16="http://schemas.microsoft.com/office/drawing/2014/main" id="{F61819E3-ABB8-4A43-A0E5-C91A7EDE2EB9}"/>
                  </a:ext>
                </a:extLst>
              </p:cNvPr>
              <p:cNvPicPr>
                <a:picLocks noChangeAspect="1"/>
              </p:cNvPicPr>
              <p:nvPr userDrawn="1"/>
            </p:nvPicPr>
            <p:blipFill rotWithShape="1">
              <a:blip r:embed="rId4"/>
              <a:srcRect/>
              <a:stretch/>
            </p:blipFill>
            <p:spPr>
              <a:xfrm rot="11405730" flipH="1">
                <a:off x="412" y="3996266"/>
                <a:ext cx="1032564" cy="1243184"/>
              </a:xfrm>
              <a:prstGeom prst="rect">
                <a:avLst/>
              </a:prstGeom>
            </p:spPr>
          </p:pic>
          <p:pic>
            <p:nvPicPr>
              <p:cNvPr id="104" name="Graphic 103">
                <a:extLst>
                  <a:ext uri="{FF2B5EF4-FFF2-40B4-BE49-F238E27FC236}">
                    <a16:creationId xmlns:a16="http://schemas.microsoft.com/office/drawing/2014/main" id="{DFDC3DD1-31AF-C348-B835-56A299F40DA8}"/>
                  </a:ext>
                </a:extLst>
              </p:cNvPr>
              <p:cNvPicPr>
                <a:picLocks noChangeAspect="1"/>
              </p:cNvPicPr>
              <p:nvPr userDrawn="1"/>
            </p:nvPicPr>
            <p:blipFill rotWithShape="1">
              <a:blip r:embed="rId4"/>
              <a:srcRect/>
              <a:stretch/>
            </p:blipFill>
            <p:spPr>
              <a:xfrm rot="11183646" flipH="1">
                <a:off x="1706663" y="218571"/>
                <a:ext cx="806540" cy="748401"/>
              </a:xfrm>
              <a:prstGeom prst="rect">
                <a:avLst/>
              </a:prstGeom>
            </p:spPr>
          </p:pic>
        </p:grpSp>
        <p:pic>
          <p:nvPicPr>
            <p:cNvPr id="3" name="Graphic 2">
              <a:extLst>
                <a:ext uri="{FF2B5EF4-FFF2-40B4-BE49-F238E27FC236}">
                  <a16:creationId xmlns:a16="http://schemas.microsoft.com/office/drawing/2014/main" id="{7E36ACE6-788F-CB4F-B7BF-7500F0D0D111}"/>
                </a:ext>
              </a:extLst>
            </p:cNvPr>
            <p:cNvPicPr>
              <a:picLocks noChangeAspect="1"/>
            </p:cNvPicPr>
            <p:nvPr userDrawn="1"/>
          </p:nvPicPr>
          <p:blipFill rotWithShape="1">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l="26321" t="38555" r="53481" b="47957"/>
            <a:stretch/>
          </p:blipFill>
          <p:spPr>
            <a:xfrm rot="449606" flipV="1">
              <a:off x="-49198" y="1628352"/>
              <a:ext cx="1341968" cy="1036166"/>
            </a:xfrm>
            <a:prstGeom prst="rect">
              <a:avLst/>
            </a:prstGeom>
          </p:spPr>
        </p:pic>
      </p:grpSp>
      <p:sp>
        <p:nvSpPr>
          <p:cNvPr id="105" name="Title 1">
            <a:extLst>
              <a:ext uri="{FF2B5EF4-FFF2-40B4-BE49-F238E27FC236}">
                <a16:creationId xmlns:a16="http://schemas.microsoft.com/office/drawing/2014/main" id="{91C8BE25-AC14-D441-9B54-54CA6100DC29}"/>
              </a:ext>
            </a:extLst>
          </p:cNvPr>
          <p:cNvSpPr>
            <a:spLocks noGrp="1"/>
          </p:cNvSpPr>
          <p:nvPr>
            <p:ph type="ctrTitle" hasCustomPrompt="1"/>
          </p:nvPr>
        </p:nvSpPr>
        <p:spPr>
          <a:xfrm>
            <a:off x="436245" y="791498"/>
            <a:ext cx="11319511" cy="1231106"/>
          </a:xfrm>
        </p:spPr>
        <p:txBody>
          <a:bodyPr anchor="b" anchorCtr="0"/>
          <a:lstStyle>
            <a:lvl1pPr algn="ctr">
              <a:defRPr sz="4000" cap="none" baseline="0">
                <a:gradFill>
                  <a:gsLst>
                    <a:gs pos="100000">
                      <a:schemeClr val="accent4"/>
                    </a:gs>
                    <a:gs pos="0">
                      <a:schemeClr val="accent2"/>
                    </a:gs>
                  </a:gsLst>
                  <a:lin ang="0" scaled="0"/>
                </a:gradFill>
              </a:defRPr>
            </a:lvl1pPr>
          </a:lstStyle>
          <a:p>
            <a:r>
              <a:rPr lang="en-US" dirty="0"/>
              <a:t>CENTURY GOTHIC </a:t>
            </a:r>
            <a:br>
              <a:rPr lang="en-US" dirty="0"/>
            </a:br>
            <a:r>
              <a:rPr lang="en-US" dirty="0"/>
              <a:t>BOLD SIZE 40PT</a:t>
            </a:r>
          </a:p>
        </p:txBody>
      </p:sp>
      <p:sp>
        <p:nvSpPr>
          <p:cNvPr id="106" name="Subtitle 2">
            <a:extLst>
              <a:ext uri="{FF2B5EF4-FFF2-40B4-BE49-F238E27FC236}">
                <a16:creationId xmlns:a16="http://schemas.microsoft.com/office/drawing/2014/main" id="{15D77E9D-E536-FE4C-AA14-013443A66101}"/>
              </a:ext>
            </a:extLst>
          </p:cNvPr>
          <p:cNvSpPr>
            <a:spLocks noGrp="1"/>
          </p:cNvSpPr>
          <p:nvPr>
            <p:ph type="subTitle" idx="1" hasCustomPrompt="1"/>
          </p:nvPr>
        </p:nvSpPr>
        <p:spPr>
          <a:xfrm>
            <a:off x="436252" y="3674037"/>
            <a:ext cx="11319497" cy="748923"/>
          </a:xfrm>
        </p:spPr>
        <p:txBody>
          <a:bodyPr wrap="square">
            <a:spAutoFit/>
          </a:bodyPr>
          <a:lstStyle>
            <a:lvl1pPr marL="0" indent="0" algn="ctr">
              <a:spcBef>
                <a:spcPts val="400"/>
              </a:spcBef>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Century Gothic Size 14pt </a:t>
            </a:r>
          </a:p>
          <a:p>
            <a:r>
              <a:rPr lang="en-US" dirty="0"/>
              <a:t>Speaker Title</a:t>
            </a:r>
          </a:p>
          <a:p>
            <a:r>
              <a:rPr lang="en-US" dirty="0"/>
              <a:t>00/00/0000</a:t>
            </a:r>
          </a:p>
        </p:txBody>
      </p:sp>
      <p:sp>
        <p:nvSpPr>
          <p:cNvPr id="107" name="Text Placeholder 8">
            <a:extLst>
              <a:ext uri="{FF2B5EF4-FFF2-40B4-BE49-F238E27FC236}">
                <a16:creationId xmlns:a16="http://schemas.microsoft.com/office/drawing/2014/main" id="{AD88BF21-2534-DF4F-A9B8-D7A0304BC0EF}"/>
              </a:ext>
            </a:extLst>
          </p:cNvPr>
          <p:cNvSpPr>
            <a:spLocks noGrp="1"/>
          </p:cNvSpPr>
          <p:nvPr>
            <p:ph type="body" sz="quarter" idx="11" hasCustomPrompt="1"/>
          </p:nvPr>
        </p:nvSpPr>
        <p:spPr>
          <a:xfrm>
            <a:off x="436245" y="2204382"/>
            <a:ext cx="11319510" cy="525463"/>
          </a:xfrm>
        </p:spPr>
        <p:txBody>
          <a:bodyPr/>
          <a:lstStyle>
            <a:lvl1pPr marL="0" indent="0" algn="ctr">
              <a:buFontTx/>
              <a:buNone/>
              <a:defRPr b="0">
                <a:solidFill>
                  <a:schemeClr val="bg1"/>
                </a:solidFill>
              </a:defRPr>
            </a:lvl1pPr>
          </a:lstStyle>
          <a:p>
            <a:pPr lvl="0"/>
            <a:r>
              <a:rPr lang="en-US" dirty="0"/>
              <a:t>Sub header Century Gothic size 20pt</a:t>
            </a:r>
          </a:p>
          <a:p>
            <a:pPr lvl="0"/>
            <a:endParaRPr lang="en-US" dirty="0"/>
          </a:p>
        </p:txBody>
      </p:sp>
      <p:pic>
        <p:nvPicPr>
          <p:cNvPr id="24" name="Graphic 23">
            <a:extLst>
              <a:ext uri="{FF2B5EF4-FFF2-40B4-BE49-F238E27FC236}">
                <a16:creationId xmlns:a16="http://schemas.microsoft.com/office/drawing/2014/main" id="{747D4257-5038-2249-9B05-B55B06023876}"/>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03737" y="5861750"/>
            <a:ext cx="3686368" cy="586172"/>
          </a:xfrm>
          <a:prstGeom prst="rect">
            <a:avLst/>
          </a:prstGeom>
        </p:spPr>
      </p:pic>
    </p:spTree>
    <p:extLst>
      <p:ext uri="{BB962C8B-B14F-4D97-AF65-F5344CB8AC3E}">
        <p14:creationId xmlns:p14="http://schemas.microsoft.com/office/powerpoint/2010/main" val="206418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4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gradFill>
                  <a:gsLst>
                    <a:gs pos="0">
                      <a:schemeClr val="accent2"/>
                    </a:gs>
                    <a:gs pos="100000">
                      <a:schemeClr val="accent4"/>
                    </a:gs>
                  </a:gsLst>
                  <a:lin ang="0" scaled="0"/>
                </a:gra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9" name="Footer Placeholder 3">
            <a:extLst>
              <a:ext uri="{FF2B5EF4-FFF2-40B4-BE49-F238E27FC236}">
                <a16:creationId xmlns:a16="http://schemas.microsoft.com/office/drawing/2014/main" id="{076BFF1E-EBFD-42AE-A5FA-9BE34092D364}"/>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30" name="Picture 29" descr="A picture containing text&#10;&#10;Description automatically generated">
            <a:extLst>
              <a:ext uri="{FF2B5EF4-FFF2-40B4-BE49-F238E27FC236}">
                <a16:creationId xmlns:a16="http://schemas.microsoft.com/office/drawing/2014/main" id="{8E96B530-4328-4DFE-A534-C14088B259D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66108" b="50475"/>
          <a:stretch/>
        </p:blipFill>
        <p:spPr>
          <a:xfrm>
            <a:off x="8623300" y="-434201"/>
            <a:ext cx="4130470" cy="3396425"/>
          </a:xfrm>
          <a:prstGeom prst="rect">
            <a:avLst/>
          </a:prstGeom>
        </p:spPr>
      </p:pic>
      <p:grpSp>
        <p:nvGrpSpPr>
          <p:cNvPr id="39" name="Group 38">
            <a:extLst>
              <a:ext uri="{FF2B5EF4-FFF2-40B4-BE49-F238E27FC236}">
                <a16:creationId xmlns:a16="http://schemas.microsoft.com/office/drawing/2014/main" id="{6878C4B3-CA6A-D24F-A0E3-2576955BCF37}"/>
              </a:ext>
            </a:extLst>
          </p:cNvPr>
          <p:cNvGrpSpPr/>
          <p:nvPr/>
        </p:nvGrpSpPr>
        <p:grpSpPr>
          <a:xfrm>
            <a:off x="10554061" y="6345623"/>
            <a:ext cx="1465983" cy="391342"/>
            <a:chOff x="10554061" y="6345623"/>
            <a:chExt cx="1465983" cy="391342"/>
          </a:xfrm>
        </p:grpSpPr>
        <p:grpSp>
          <p:nvGrpSpPr>
            <p:cNvPr id="40" name="Amdocs_Logomark">
              <a:extLst>
                <a:ext uri="{FF2B5EF4-FFF2-40B4-BE49-F238E27FC236}">
                  <a16:creationId xmlns:a16="http://schemas.microsoft.com/office/drawing/2014/main" id="{5602CB9D-F4AF-AE49-8D72-62A2216A8025}"/>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6" name="Freeform: Shape 6">
                <a:extLst>
                  <a:ext uri="{FF2B5EF4-FFF2-40B4-BE49-F238E27FC236}">
                    <a16:creationId xmlns:a16="http://schemas.microsoft.com/office/drawing/2014/main" id="{9C38DE19-263F-4A43-9647-AEC5B68BFE2A}"/>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7" name="Freeform: Shape 7">
                <a:extLst>
                  <a:ext uri="{FF2B5EF4-FFF2-40B4-BE49-F238E27FC236}">
                    <a16:creationId xmlns:a16="http://schemas.microsoft.com/office/drawing/2014/main" id="{52B3C395-68C4-634E-8BEE-AAA9F580D2F1}"/>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41" name="Group 40">
              <a:extLst>
                <a:ext uri="{FF2B5EF4-FFF2-40B4-BE49-F238E27FC236}">
                  <a16:creationId xmlns:a16="http://schemas.microsoft.com/office/drawing/2014/main" id="{3FA51FA7-5103-AE45-A1C4-638D89D9406B}"/>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43" name="Freeform: Shape 61">
                <a:extLst>
                  <a:ext uri="{FF2B5EF4-FFF2-40B4-BE49-F238E27FC236}">
                    <a16:creationId xmlns:a16="http://schemas.microsoft.com/office/drawing/2014/main" id="{10CE3452-095D-BE49-9172-366F4CA4B94B}"/>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44" name="Freeform: Shape 62">
                <a:extLst>
                  <a:ext uri="{FF2B5EF4-FFF2-40B4-BE49-F238E27FC236}">
                    <a16:creationId xmlns:a16="http://schemas.microsoft.com/office/drawing/2014/main" id="{10538A99-E616-A14F-BC79-683348615835}"/>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5" name="Freeform: Shape 63">
                <a:extLst>
                  <a:ext uri="{FF2B5EF4-FFF2-40B4-BE49-F238E27FC236}">
                    <a16:creationId xmlns:a16="http://schemas.microsoft.com/office/drawing/2014/main" id="{77A41E29-6B37-2442-A7C9-2610E4655973}"/>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6" name="Freeform: Shape 64">
                <a:extLst>
                  <a:ext uri="{FF2B5EF4-FFF2-40B4-BE49-F238E27FC236}">
                    <a16:creationId xmlns:a16="http://schemas.microsoft.com/office/drawing/2014/main" id="{6A8A3ABF-6C2B-E34B-89A9-C2C552E58DE3}"/>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7" name="Freeform: Shape 65">
                <a:extLst>
                  <a:ext uri="{FF2B5EF4-FFF2-40B4-BE49-F238E27FC236}">
                    <a16:creationId xmlns:a16="http://schemas.microsoft.com/office/drawing/2014/main" id="{6FAED05C-ED31-CB49-B613-D50553744C79}"/>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8" name="Freeform: Shape 66">
                <a:extLst>
                  <a:ext uri="{FF2B5EF4-FFF2-40B4-BE49-F238E27FC236}">
                    <a16:creationId xmlns:a16="http://schemas.microsoft.com/office/drawing/2014/main" id="{8D04AFC6-6661-7C45-8620-05760F96F801}"/>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9" name="Freeform: Shape 67">
                <a:extLst>
                  <a:ext uri="{FF2B5EF4-FFF2-40B4-BE49-F238E27FC236}">
                    <a16:creationId xmlns:a16="http://schemas.microsoft.com/office/drawing/2014/main" id="{CD250B36-62C5-0F4A-8128-FDB26D01BFDA}"/>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50" name="Freeform: Shape 68">
                <a:extLst>
                  <a:ext uri="{FF2B5EF4-FFF2-40B4-BE49-F238E27FC236}">
                    <a16:creationId xmlns:a16="http://schemas.microsoft.com/office/drawing/2014/main" id="{50F70F1A-D540-A848-B72A-C7C36AE9A955}"/>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1" name="Freeform: Shape 69">
                <a:extLst>
                  <a:ext uri="{FF2B5EF4-FFF2-40B4-BE49-F238E27FC236}">
                    <a16:creationId xmlns:a16="http://schemas.microsoft.com/office/drawing/2014/main" id="{0C9E61E0-5C0C-6D40-BF29-E5136B046682}"/>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2" name="Freeform: Shape 70">
                <a:extLst>
                  <a:ext uri="{FF2B5EF4-FFF2-40B4-BE49-F238E27FC236}">
                    <a16:creationId xmlns:a16="http://schemas.microsoft.com/office/drawing/2014/main" id="{3F72C07F-6502-DD47-A693-A9E993608DD7}"/>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53" name="Freeform: Shape 71">
                <a:extLst>
                  <a:ext uri="{FF2B5EF4-FFF2-40B4-BE49-F238E27FC236}">
                    <a16:creationId xmlns:a16="http://schemas.microsoft.com/office/drawing/2014/main" id="{55209127-9D86-1844-81D9-5C38A667745C}"/>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4" name="Freeform: Shape 72">
                <a:extLst>
                  <a:ext uri="{FF2B5EF4-FFF2-40B4-BE49-F238E27FC236}">
                    <a16:creationId xmlns:a16="http://schemas.microsoft.com/office/drawing/2014/main" id="{118BBB86-D5C2-374C-8E17-9C4B9C1AF00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5" name="Freeform: Shape 73">
                <a:extLst>
                  <a:ext uri="{FF2B5EF4-FFF2-40B4-BE49-F238E27FC236}">
                    <a16:creationId xmlns:a16="http://schemas.microsoft.com/office/drawing/2014/main" id="{35747559-5CCA-6B47-90DE-C4F138562769}"/>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42" name="Straight Connector 41">
              <a:extLst>
                <a:ext uri="{FF2B5EF4-FFF2-40B4-BE49-F238E27FC236}">
                  <a16:creationId xmlns:a16="http://schemas.microsoft.com/office/drawing/2014/main" id="{84B94FD3-31BF-C74D-B829-C70A2CDCF075}"/>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5" name="Flowchart: Process 34">
            <a:extLst>
              <a:ext uri="{FF2B5EF4-FFF2-40B4-BE49-F238E27FC236}">
                <a16:creationId xmlns:a16="http://schemas.microsoft.com/office/drawing/2014/main" id="{FDD3D212-DAC7-485E-BC13-1B8FB0516172}"/>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393606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30" name="Group 29">
            <a:extLst>
              <a:ext uri="{FF2B5EF4-FFF2-40B4-BE49-F238E27FC236}">
                <a16:creationId xmlns:a16="http://schemas.microsoft.com/office/drawing/2014/main" id="{66BFC46C-80CE-9C46-A733-88682701EB09}"/>
              </a:ext>
            </a:extLst>
          </p:cNvPr>
          <p:cNvGrpSpPr/>
          <p:nvPr/>
        </p:nvGrpSpPr>
        <p:grpSpPr>
          <a:xfrm>
            <a:off x="10554061" y="6345623"/>
            <a:ext cx="1465983" cy="391342"/>
            <a:chOff x="10554061" y="6345623"/>
            <a:chExt cx="1465983" cy="391342"/>
          </a:xfrm>
        </p:grpSpPr>
        <p:grpSp>
          <p:nvGrpSpPr>
            <p:cNvPr id="35" name="Amdocs_Logomark">
              <a:extLst>
                <a:ext uri="{FF2B5EF4-FFF2-40B4-BE49-F238E27FC236}">
                  <a16:creationId xmlns:a16="http://schemas.microsoft.com/office/drawing/2014/main" id="{239AB576-276D-2647-AE6B-3A819CC7A5B9}"/>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1" name="Freeform: Shape 6">
                <a:extLst>
                  <a:ext uri="{FF2B5EF4-FFF2-40B4-BE49-F238E27FC236}">
                    <a16:creationId xmlns:a16="http://schemas.microsoft.com/office/drawing/2014/main" id="{5F7F1FEC-2FDE-0249-BA39-8F2E55AE33C7}"/>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2" name="Freeform: Shape 7">
                <a:extLst>
                  <a:ext uri="{FF2B5EF4-FFF2-40B4-BE49-F238E27FC236}">
                    <a16:creationId xmlns:a16="http://schemas.microsoft.com/office/drawing/2014/main" id="{A6573FB0-131C-C24E-9495-652760C76198}"/>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6" name="Group 35">
              <a:extLst>
                <a:ext uri="{FF2B5EF4-FFF2-40B4-BE49-F238E27FC236}">
                  <a16:creationId xmlns:a16="http://schemas.microsoft.com/office/drawing/2014/main" id="{6782BF88-D967-B24C-AE26-AC0707004D30}"/>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8" name="Freeform: Shape 61">
                <a:extLst>
                  <a:ext uri="{FF2B5EF4-FFF2-40B4-BE49-F238E27FC236}">
                    <a16:creationId xmlns:a16="http://schemas.microsoft.com/office/drawing/2014/main" id="{6AFEA987-CC6C-1641-A872-D7BAB3BEF751}"/>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9" name="Freeform: Shape 62">
                <a:extLst>
                  <a:ext uri="{FF2B5EF4-FFF2-40B4-BE49-F238E27FC236}">
                    <a16:creationId xmlns:a16="http://schemas.microsoft.com/office/drawing/2014/main" id="{6721F186-51F0-1C4E-8CD0-9AEE9DEC616A}"/>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0" name="Freeform: Shape 63">
                <a:extLst>
                  <a:ext uri="{FF2B5EF4-FFF2-40B4-BE49-F238E27FC236}">
                    <a16:creationId xmlns:a16="http://schemas.microsoft.com/office/drawing/2014/main" id="{E4188267-493A-0B47-B3F8-BA629B8D5CE4}"/>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1" name="Freeform: Shape 64">
                <a:extLst>
                  <a:ext uri="{FF2B5EF4-FFF2-40B4-BE49-F238E27FC236}">
                    <a16:creationId xmlns:a16="http://schemas.microsoft.com/office/drawing/2014/main" id="{8D073452-C4A2-984E-89FB-F825728F99A5}"/>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2" name="Freeform: Shape 65">
                <a:extLst>
                  <a:ext uri="{FF2B5EF4-FFF2-40B4-BE49-F238E27FC236}">
                    <a16:creationId xmlns:a16="http://schemas.microsoft.com/office/drawing/2014/main" id="{9215CC90-1937-C344-83DB-5AD3AE8F2108}"/>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3" name="Freeform: Shape 66">
                <a:extLst>
                  <a:ext uri="{FF2B5EF4-FFF2-40B4-BE49-F238E27FC236}">
                    <a16:creationId xmlns:a16="http://schemas.microsoft.com/office/drawing/2014/main" id="{BF0FD324-E8D2-0E44-8AA1-D05E1DA007C9}"/>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4" name="Freeform: Shape 67">
                <a:extLst>
                  <a:ext uri="{FF2B5EF4-FFF2-40B4-BE49-F238E27FC236}">
                    <a16:creationId xmlns:a16="http://schemas.microsoft.com/office/drawing/2014/main" id="{496A5771-EAA3-6649-B0A0-79AD134EF2F0}"/>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5" name="Freeform: Shape 68">
                <a:extLst>
                  <a:ext uri="{FF2B5EF4-FFF2-40B4-BE49-F238E27FC236}">
                    <a16:creationId xmlns:a16="http://schemas.microsoft.com/office/drawing/2014/main" id="{85FB6F43-47C4-B944-8464-38B4774F12BB}"/>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6" name="Freeform: Shape 69">
                <a:extLst>
                  <a:ext uri="{FF2B5EF4-FFF2-40B4-BE49-F238E27FC236}">
                    <a16:creationId xmlns:a16="http://schemas.microsoft.com/office/drawing/2014/main" id="{76D8972B-3C4B-C447-B702-E6F59850F79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7" name="Freeform: Shape 70">
                <a:extLst>
                  <a:ext uri="{FF2B5EF4-FFF2-40B4-BE49-F238E27FC236}">
                    <a16:creationId xmlns:a16="http://schemas.microsoft.com/office/drawing/2014/main" id="{4D4548C0-B466-5040-99B3-395E6871ED1A}"/>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8" name="Freeform: Shape 71">
                <a:extLst>
                  <a:ext uri="{FF2B5EF4-FFF2-40B4-BE49-F238E27FC236}">
                    <a16:creationId xmlns:a16="http://schemas.microsoft.com/office/drawing/2014/main" id="{BB8A2D88-DC65-0C45-BA4C-A7FE093F403A}"/>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9" name="Freeform: Shape 72">
                <a:extLst>
                  <a:ext uri="{FF2B5EF4-FFF2-40B4-BE49-F238E27FC236}">
                    <a16:creationId xmlns:a16="http://schemas.microsoft.com/office/drawing/2014/main" id="{3F4A9D62-E04F-C145-8937-F9FA9080A902}"/>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0" name="Freeform: Shape 73">
                <a:extLst>
                  <a:ext uri="{FF2B5EF4-FFF2-40B4-BE49-F238E27FC236}">
                    <a16:creationId xmlns:a16="http://schemas.microsoft.com/office/drawing/2014/main" id="{FE5E38A6-5970-5345-A216-371BE886AA6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7" name="Straight Connector 36">
              <a:extLst>
                <a:ext uri="{FF2B5EF4-FFF2-40B4-BE49-F238E27FC236}">
                  <a16:creationId xmlns:a16="http://schemas.microsoft.com/office/drawing/2014/main" id="{FCE9C1C1-0A3B-944C-900C-EFEC66E73FE7}"/>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 name="Flowchart: Process 3">
            <a:extLst>
              <a:ext uri="{FF2B5EF4-FFF2-40B4-BE49-F238E27FC236}">
                <a16:creationId xmlns:a16="http://schemas.microsoft.com/office/drawing/2014/main" id="{32DB0CC6-8FB9-4306-8AD4-70ED43411714}"/>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202802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0E1607-8A35-074E-935C-3684FB0DBF8F}"/>
              </a:ext>
            </a:extLst>
          </p:cNvPr>
          <p:cNvPicPr>
            <a:picLocks noChangeAspect="1"/>
          </p:cNvPicPr>
          <p:nvPr userDrawn="1"/>
        </p:nvPicPr>
        <p:blipFill rotWithShape="1">
          <a:blip r:embed="rId2"/>
          <a:srcRect r="25063"/>
          <a:stretch/>
        </p:blipFill>
        <p:spPr>
          <a:xfrm>
            <a:off x="3055700" y="0"/>
            <a:ext cx="9136296" cy="6858000"/>
          </a:xfrm>
          <a:prstGeom prst="rect">
            <a:avLst/>
          </a:prstGeom>
        </p:spPr>
      </p:pic>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30" name="Group 29">
            <a:extLst>
              <a:ext uri="{FF2B5EF4-FFF2-40B4-BE49-F238E27FC236}">
                <a16:creationId xmlns:a16="http://schemas.microsoft.com/office/drawing/2014/main" id="{66BFC46C-80CE-9C46-A733-88682701EB09}"/>
              </a:ext>
            </a:extLst>
          </p:cNvPr>
          <p:cNvGrpSpPr/>
          <p:nvPr/>
        </p:nvGrpSpPr>
        <p:grpSpPr>
          <a:xfrm>
            <a:off x="10554061" y="6345623"/>
            <a:ext cx="1465983" cy="391342"/>
            <a:chOff x="10554061" y="6345623"/>
            <a:chExt cx="1465983" cy="391342"/>
          </a:xfrm>
        </p:grpSpPr>
        <p:grpSp>
          <p:nvGrpSpPr>
            <p:cNvPr id="35" name="Amdocs_Logomark">
              <a:extLst>
                <a:ext uri="{FF2B5EF4-FFF2-40B4-BE49-F238E27FC236}">
                  <a16:creationId xmlns:a16="http://schemas.microsoft.com/office/drawing/2014/main" id="{239AB576-276D-2647-AE6B-3A819CC7A5B9}"/>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1" name="Freeform: Shape 6">
                <a:extLst>
                  <a:ext uri="{FF2B5EF4-FFF2-40B4-BE49-F238E27FC236}">
                    <a16:creationId xmlns:a16="http://schemas.microsoft.com/office/drawing/2014/main" id="{5F7F1FEC-2FDE-0249-BA39-8F2E55AE33C7}"/>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2" name="Freeform: Shape 7">
                <a:extLst>
                  <a:ext uri="{FF2B5EF4-FFF2-40B4-BE49-F238E27FC236}">
                    <a16:creationId xmlns:a16="http://schemas.microsoft.com/office/drawing/2014/main" id="{A6573FB0-131C-C24E-9495-652760C76198}"/>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6" name="Group 35">
              <a:extLst>
                <a:ext uri="{FF2B5EF4-FFF2-40B4-BE49-F238E27FC236}">
                  <a16:creationId xmlns:a16="http://schemas.microsoft.com/office/drawing/2014/main" id="{6782BF88-D967-B24C-AE26-AC0707004D30}"/>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8" name="Freeform: Shape 61">
                <a:extLst>
                  <a:ext uri="{FF2B5EF4-FFF2-40B4-BE49-F238E27FC236}">
                    <a16:creationId xmlns:a16="http://schemas.microsoft.com/office/drawing/2014/main" id="{6AFEA987-CC6C-1641-A872-D7BAB3BEF751}"/>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9" name="Freeform: Shape 62">
                <a:extLst>
                  <a:ext uri="{FF2B5EF4-FFF2-40B4-BE49-F238E27FC236}">
                    <a16:creationId xmlns:a16="http://schemas.microsoft.com/office/drawing/2014/main" id="{6721F186-51F0-1C4E-8CD0-9AEE9DEC616A}"/>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0" name="Freeform: Shape 63">
                <a:extLst>
                  <a:ext uri="{FF2B5EF4-FFF2-40B4-BE49-F238E27FC236}">
                    <a16:creationId xmlns:a16="http://schemas.microsoft.com/office/drawing/2014/main" id="{E4188267-493A-0B47-B3F8-BA629B8D5CE4}"/>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1" name="Freeform: Shape 64">
                <a:extLst>
                  <a:ext uri="{FF2B5EF4-FFF2-40B4-BE49-F238E27FC236}">
                    <a16:creationId xmlns:a16="http://schemas.microsoft.com/office/drawing/2014/main" id="{8D073452-C4A2-984E-89FB-F825728F99A5}"/>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2" name="Freeform: Shape 65">
                <a:extLst>
                  <a:ext uri="{FF2B5EF4-FFF2-40B4-BE49-F238E27FC236}">
                    <a16:creationId xmlns:a16="http://schemas.microsoft.com/office/drawing/2014/main" id="{9215CC90-1937-C344-83DB-5AD3AE8F2108}"/>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3" name="Freeform: Shape 66">
                <a:extLst>
                  <a:ext uri="{FF2B5EF4-FFF2-40B4-BE49-F238E27FC236}">
                    <a16:creationId xmlns:a16="http://schemas.microsoft.com/office/drawing/2014/main" id="{BF0FD324-E8D2-0E44-8AA1-D05E1DA007C9}"/>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4" name="Freeform: Shape 67">
                <a:extLst>
                  <a:ext uri="{FF2B5EF4-FFF2-40B4-BE49-F238E27FC236}">
                    <a16:creationId xmlns:a16="http://schemas.microsoft.com/office/drawing/2014/main" id="{496A5771-EAA3-6649-B0A0-79AD134EF2F0}"/>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5" name="Freeform: Shape 68">
                <a:extLst>
                  <a:ext uri="{FF2B5EF4-FFF2-40B4-BE49-F238E27FC236}">
                    <a16:creationId xmlns:a16="http://schemas.microsoft.com/office/drawing/2014/main" id="{85FB6F43-47C4-B944-8464-38B4774F12BB}"/>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6" name="Freeform: Shape 69">
                <a:extLst>
                  <a:ext uri="{FF2B5EF4-FFF2-40B4-BE49-F238E27FC236}">
                    <a16:creationId xmlns:a16="http://schemas.microsoft.com/office/drawing/2014/main" id="{76D8972B-3C4B-C447-B702-E6F59850F79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7" name="Freeform: Shape 70">
                <a:extLst>
                  <a:ext uri="{FF2B5EF4-FFF2-40B4-BE49-F238E27FC236}">
                    <a16:creationId xmlns:a16="http://schemas.microsoft.com/office/drawing/2014/main" id="{4D4548C0-B466-5040-99B3-395E6871ED1A}"/>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8" name="Freeform: Shape 71">
                <a:extLst>
                  <a:ext uri="{FF2B5EF4-FFF2-40B4-BE49-F238E27FC236}">
                    <a16:creationId xmlns:a16="http://schemas.microsoft.com/office/drawing/2014/main" id="{BB8A2D88-DC65-0C45-BA4C-A7FE093F403A}"/>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9" name="Freeform: Shape 72">
                <a:extLst>
                  <a:ext uri="{FF2B5EF4-FFF2-40B4-BE49-F238E27FC236}">
                    <a16:creationId xmlns:a16="http://schemas.microsoft.com/office/drawing/2014/main" id="{3F4A9D62-E04F-C145-8937-F9FA9080A902}"/>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0" name="Freeform: Shape 73">
                <a:extLst>
                  <a:ext uri="{FF2B5EF4-FFF2-40B4-BE49-F238E27FC236}">
                    <a16:creationId xmlns:a16="http://schemas.microsoft.com/office/drawing/2014/main" id="{FE5E38A6-5970-5345-A216-371BE886AA6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7" name="Straight Connector 36">
              <a:extLst>
                <a:ext uri="{FF2B5EF4-FFF2-40B4-BE49-F238E27FC236}">
                  <a16:creationId xmlns:a16="http://schemas.microsoft.com/office/drawing/2014/main" id="{FCE9C1C1-0A3B-944C-900C-EFEC66E73FE7}"/>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Flowchart: Process 26">
            <a:extLst>
              <a:ext uri="{FF2B5EF4-FFF2-40B4-BE49-F238E27FC236}">
                <a16:creationId xmlns:a16="http://schemas.microsoft.com/office/drawing/2014/main" id="{C09C0346-7C27-4959-AA40-DD04EF0B9551}"/>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176913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B1B373-0BB6-5E4E-8725-3FDDC44D1F88}"/>
              </a:ext>
            </a:extLst>
          </p:cNvPr>
          <p:cNvPicPr>
            <a:picLocks noChangeAspect="1"/>
          </p:cNvPicPr>
          <p:nvPr userDrawn="1"/>
        </p:nvPicPr>
        <p:blipFill rotWithShape="1">
          <a:blip r:embed="rId2"/>
          <a:srcRect r="17204"/>
          <a:stretch/>
        </p:blipFill>
        <p:spPr>
          <a:xfrm>
            <a:off x="2104201" y="0"/>
            <a:ext cx="10094509" cy="6858000"/>
          </a:xfrm>
          <a:prstGeom prst="rect">
            <a:avLst/>
          </a:prstGeom>
        </p:spPr>
      </p:pic>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3" name="Rectangle 52">
            <a:extLst>
              <a:ext uri="{FF2B5EF4-FFF2-40B4-BE49-F238E27FC236}">
                <a16:creationId xmlns:a16="http://schemas.microsoft.com/office/drawing/2014/main" id="{8D5B65A5-8D53-4443-BC22-F10A14E6A3D6}"/>
              </a:ext>
            </a:extLst>
          </p:cNvPr>
          <p:cNvSpPr/>
          <p:nvPr userDrawn="1"/>
        </p:nvSpPr>
        <p:spPr>
          <a:xfrm rot="10800000" flipV="1">
            <a:off x="0" y="11267"/>
            <a:ext cx="6333565"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dirty="0" err="1"/>
          </a:p>
        </p:txBody>
      </p:sp>
      <p:grpSp>
        <p:nvGrpSpPr>
          <p:cNvPr id="54" name="Graphic 48">
            <a:extLst>
              <a:ext uri="{FF2B5EF4-FFF2-40B4-BE49-F238E27FC236}">
                <a16:creationId xmlns:a16="http://schemas.microsoft.com/office/drawing/2014/main" id="{59DFC019-7C4D-7448-81BA-BBA3540EAF50}"/>
              </a:ext>
            </a:extLst>
          </p:cNvPr>
          <p:cNvGrpSpPr/>
          <p:nvPr userDrawn="1"/>
        </p:nvGrpSpPr>
        <p:grpSpPr>
          <a:xfrm>
            <a:off x="593462" y="652841"/>
            <a:ext cx="1449639" cy="477658"/>
            <a:chOff x="5334000" y="3176587"/>
            <a:chExt cx="1524571" cy="502348"/>
          </a:xfrm>
          <a:solidFill>
            <a:schemeClr val="bg1"/>
          </a:solidFill>
        </p:grpSpPr>
        <p:sp>
          <p:nvSpPr>
            <p:cNvPr id="55" name="Freeform: Shape 50">
              <a:extLst>
                <a:ext uri="{FF2B5EF4-FFF2-40B4-BE49-F238E27FC236}">
                  <a16:creationId xmlns:a16="http://schemas.microsoft.com/office/drawing/2014/main" id="{65405DF8-B5A0-2841-95AF-5E6858D96E9F}"/>
                </a:ext>
              </a:extLst>
            </p:cNvPr>
            <p:cNvSpPr/>
            <p:nvPr/>
          </p:nvSpPr>
          <p:spPr>
            <a:xfrm>
              <a:off x="5334000" y="3190303"/>
              <a:ext cx="349377" cy="479964"/>
            </a:xfrm>
            <a:custGeom>
              <a:avLst/>
              <a:gdLst>
                <a:gd name="connsiteX0" fmla="*/ 349377 w 349377"/>
                <a:gd name="connsiteY0" fmla="*/ 479965 h 479964"/>
                <a:gd name="connsiteX1" fmla="*/ 0 w 349377"/>
                <a:gd name="connsiteY1" fmla="*/ 479965 h 479964"/>
                <a:gd name="connsiteX2" fmla="*/ 0 w 349377"/>
                <a:gd name="connsiteY2" fmla="*/ 0 h 479964"/>
                <a:gd name="connsiteX3" fmla="*/ 95631 w 349377"/>
                <a:gd name="connsiteY3" fmla="*/ 0 h 479964"/>
                <a:gd name="connsiteX4" fmla="*/ 95631 w 349377"/>
                <a:gd name="connsiteY4" fmla="*/ 390525 h 479964"/>
                <a:gd name="connsiteX5" fmla="*/ 349377 w 349377"/>
                <a:gd name="connsiteY5" fmla="*/ 390525 h 479964"/>
                <a:gd name="connsiteX6" fmla="*/ 349377 w 349377"/>
                <a:gd name="connsiteY6" fmla="*/ 479965 h 47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377" h="479964">
                  <a:moveTo>
                    <a:pt x="349377" y="479965"/>
                  </a:moveTo>
                  <a:lnTo>
                    <a:pt x="0" y="479965"/>
                  </a:lnTo>
                  <a:lnTo>
                    <a:pt x="0" y="0"/>
                  </a:lnTo>
                  <a:lnTo>
                    <a:pt x="95631" y="0"/>
                  </a:lnTo>
                  <a:lnTo>
                    <a:pt x="95631" y="390525"/>
                  </a:lnTo>
                  <a:lnTo>
                    <a:pt x="349377" y="390525"/>
                  </a:lnTo>
                  <a:lnTo>
                    <a:pt x="349377" y="479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56" name="Freeform: Shape 51">
              <a:extLst>
                <a:ext uri="{FF2B5EF4-FFF2-40B4-BE49-F238E27FC236}">
                  <a16:creationId xmlns:a16="http://schemas.microsoft.com/office/drawing/2014/main" id="{9B0DEAD9-ABA3-A848-AC6D-226B02DE64A8}"/>
                </a:ext>
              </a:extLst>
            </p:cNvPr>
            <p:cNvSpPr/>
            <p:nvPr/>
          </p:nvSpPr>
          <p:spPr>
            <a:xfrm>
              <a:off x="5721762" y="3329082"/>
              <a:ext cx="329564" cy="349757"/>
            </a:xfrm>
            <a:custGeom>
              <a:avLst/>
              <a:gdLst>
                <a:gd name="connsiteX0" fmla="*/ 329565 w 329564"/>
                <a:gd name="connsiteY0" fmla="*/ 174593 h 349757"/>
                <a:gd name="connsiteX1" fmla="*/ 327850 w 329564"/>
                <a:gd name="connsiteY1" fmla="*/ 204787 h 349757"/>
                <a:gd name="connsiteX2" fmla="*/ 92297 w 329564"/>
                <a:gd name="connsiteY2" fmla="*/ 204787 h 349757"/>
                <a:gd name="connsiteX3" fmla="*/ 177641 w 329564"/>
                <a:gd name="connsiteY3" fmla="*/ 273653 h 349757"/>
                <a:gd name="connsiteX4" fmla="*/ 261652 w 329564"/>
                <a:gd name="connsiteY4" fmla="*/ 241744 h 349757"/>
                <a:gd name="connsiteX5" fmla="*/ 314135 w 329564"/>
                <a:gd name="connsiteY5" fmla="*/ 299371 h 349757"/>
                <a:gd name="connsiteX6" fmla="*/ 172498 w 329564"/>
                <a:gd name="connsiteY6" fmla="*/ 349758 h 349757"/>
                <a:gd name="connsiteX7" fmla="*/ 0 w 329564"/>
                <a:gd name="connsiteY7" fmla="*/ 175927 h 349757"/>
                <a:gd name="connsiteX8" fmla="*/ 168021 w 329564"/>
                <a:gd name="connsiteY8" fmla="*/ 0 h 349757"/>
                <a:gd name="connsiteX9" fmla="*/ 329565 w 329564"/>
                <a:gd name="connsiteY9" fmla="*/ 174593 h 349757"/>
                <a:gd name="connsiteX10" fmla="*/ 92583 w 329564"/>
                <a:gd name="connsiteY10" fmla="*/ 143732 h 349757"/>
                <a:gd name="connsiteX11" fmla="*/ 239649 w 329564"/>
                <a:gd name="connsiteY11" fmla="*/ 143732 h 349757"/>
                <a:gd name="connsiteX12" fmla="*/ 167259 w 329564"/>
                <a:gd name="connsiteY12" fmla="*/ 77248 h 349757"/>
                <a:gd name="connsiteX13" fmla="*/ 92583 w 329564"/>
                <a:gd name="connsiteY13" fmla="*/ 143732 h 3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564" h="349757">
                  <a:moveTo>
                    <a:pt x="329565" y="174593"/>
                  </a:moveTo>
                  <a:cubicBezTo>
                    <a:pt x="329565" y="184880"/>
                    <a:pt x="328898" y="197263"/>
                    <a:pt x="327850" y="204787"/>
                  </a:cubicBezTo>
                  <a:lnTo>
                    <a:pt x="92297" y="204787"/>
                  </a:lnTo>
                  <a:cubicBezTo>
                    <a:pt x="101918" y="252793"/>
                    <a:pt x="135541" y="273653"/>
                    <a:pt x="177641" y="273653"/>
                  </a:cubicBezTo>
                  <a:cubicBezTo>
                    <a:pt x="206407" y="273653"/>
                    <a:pt x="237649" y="262033"/>
                    <a:pt x="261652" y="241744"/>
                  </a:cubicBezTo>
                  <a:lnTo>
                    <a:pt x="314135" y="299371"/>
                  </a:lnTo>
                  <a:cubicBezTo>
                    <a:pt x="276416" y="334042"/>
                    <a:pt x="228410" y="349758"/>
                    <a:pt x="172498" y="349758"/>
                  </a:cubicBezTo>
                  <a:cubicBezTo>
                    <a:pt x="70676" y="349758"/>
                    <a:pt x="0" y="280511"/>
                    <a:pt x="0" y="175927"/>
                  </a:cubicBezTo>
                  <a:cubicBezTo>
                    <a:pt x="0" y="71342"/>
                    <a:pt x="68580" y="0"/>
                    <a:pt x="168021" y="0"/>
                  </a:cubicBezTo>
                  <a:cubicBezTo>
                    <a:pt x="263747" y="95"/>
                    <a:pt x="329184" y="71056"/>
                    <a:pt x="329565" y="174593"/>
                  </a:cubicBezTo>
                  <a:close/>
                  <a:moveTo>
                    <a:pt x="92583" y="143732"/>
                  </a:moveTo>
                  <a:lnTo>
                    <a:pt x="239649" y="143732"/>
                  </a:lnTo>
                  <a:cubicBezTo>
                    <a:pt x="231458" y="101251"/>
                    <a:pt x="205740" y="77248"/>
                    <a:pt x="167259" y="77248"/>
                  </a:cubicBezTo>
                  <a:cubicBezTo>
                    <a:pt x="125158" y="77248"/>
                    <a:pt x="100489" y="102584"/>
                    <a:pt x="92583" y="14373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57" name="Freeform: Shape 52">
              <a:extLst>
                <a:ext uri="{FF2B5EF4-FFF2-40B4-BE49-F238E27FC236}">
                  <a16:creationId xmlns:a16="http://schemas.microsoft.com/office/drawing/2014/main" id="{0E4D3342-BF87-074E-BD61-B26F3E51F378}"/>
                </a:ext>
              </a:extLst>
            </p:cNvPr>
            <p:cNvSpPr/>
            <p:nvPr/>
          </p:nvSpPr>
          <p:spPr>
            <a:xfrm>
              <a:off x="6088094" y="3239356"/>
              <a:ext cx="298608" cy="439388"/>
            </a:xfrm>
            <a:custGeom>
              <a:avLst/>
              <a:gdLst>
                <a:gd name="connsiteX0" fmla="*/ 273844 w 298608"/>
                <a:gd name="connsiteY0" fmla="*/ 178213 h 439388"/>
                <a:gd name="connsiteX1" fmla="*/ 153543 w 298608"/>
                <a:gd name="connsiteY1" fmla="*/ 178213 h 439388"/>
                <a:gd name="connsiteX2" fmla="*/ 153543 w 298608"/>
                <a:gd name="connsiteY2" fmla="*/ 299561 h 439388"/>
                <a:gd name="connsiteX3" fmla="*/ 203264 w 298608"/>
                <a:gd name="connsiteY3" fmla="*/ 356140 h 439388"/>
                <a:gd name="connsiteX4" fmla="*/ 265652 w 298608"/>
                <a:gd name="connsiteY4" fmla="*/ 334518 h 439388"/>
                <a:gd name="connsiteX5" fmla="*/ 298609 w 298608"/>
                <a:gd name="connsiteY5" fmla="*/ 404432 h 439388"/>
                <a:gd name="connsiteX6" fmla="*/ 188595 w 298608"/>
                <a:gd name="connsiteY6" fmla="*/ 439388 h 439388"/>
                <a:gd name="connsiteX7" fmla="*/ 64103 w 298608"/>
                <a:gd name="connsiteY7" fmla="*/ 306705 h 439388"/>
                <a:gd name="connsiteX8" fmla="*/ 64103 w 298608"/>
                <a:gd name="connsiteY8" fmla="*/ 178213 h 439388"/>
                <a:gd name="connsiteX9" fmla="*/ 0 w 298608"/>
                <a:gd name="connsiteY9" fmla="*/ 178213 h 439388"/>
                <a:gd name="connsiteX10" fmla="*/ 0 w 298608"/>
                <a:gd name="connsiteY10" fmla="*/ 98679 h 439388"/>
                <a:gd name="connsiteX11" fmla="*/ 64103 w 298608"/>
                <a:gd name="connsiteY11" fmla="*/ 98679 h 439388"/>
                <a:gd name="connsiteX12" fmla="*/ 64103 w 298608"/>
                <a:gd name="connsiteY12" fmla="*/ 0 h 439388"/>
                <a:gd name="connsiteX13" fmla="*/ 153543 w 298608"/>
                <a:gd name="connsiteY13" fmla="*/ 0 h 439388"/>
                <a:gd name="connsiteX14" fmla="*/ 153543 w 298608"/>
                <a:gd name="connsiteY14" fmla="*/ 98774 h 439388"/>
                <a:gd name="connsiteX15" fmla="*/ 273844 w 298608"/>
                <a:gd name="connsiteY15" fmla="*/ 98774 h 439388"/>
                <a:gd name="connsiteX16" fmla="*/ 273844 w 298608"/>
                <a:gd name="connsiteY16" fmla="*/ 178213 h 43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608" h="439388">
                  <a:moveTo>
                    <a:pt x="273844" y="178213"/>
                  </a:moveTo>
                  <a:lnTo>
                    <a:pt x="153543" y="178213"/>
                  </a:lnTo>
                  <a:lnTo>
                    <a:pt x="153543" y="299561"/>
                  </a:lnTo>
                  <a:cubicBezTo>
                    <a:pt x="153543" y="341090"/>
                    <a:pt x="175450" y="356140"/>
                    <a:pt x="203264" y="356140"/>
                  </a:cubicBezTo>
                  <a:cubicBezTo>
                    <a:pt x="224504" y="356140"/>
                    <a:pt x="247460" y="345472"/>
                    <a:pt x="265652" y="334518"/>
                  </a:cubicBezTo>
                  <a:lnTo>
                    <a:pt x="298609" y="404432"/>
                  </a:lnTo>
                  <a:cubicBezTo>
                    <a:pt x="269462" y="424339"/>
                    <a:pt x="235839" y="439388"/>
                    <a:pt x="188595" y="439388"/>
                  </a:cubicBezTo>
                  <a:cubicBezTo>
                    <a:pt x="106299" y="439388"/>
                    <a:pt x="64103" y="392716"/>
                    <a:pt x="64103" y="306705"/>
                  </a:cubicBezTo>
                  <a:lnTo>
                    <a:pt x="64103" y="178213"/>
                  </a:lnTo>
                  <a:lnTo>
                    <a:pt x="0" y="178213"/>
                  </a:lnTo>
                  <a:lnTo>
                    <a:pt x="0" y="98679"/>
                  </a:lnTo>
                  <a:lnTo>
                    <a:pt x="64103" y="98679"/>
                  </a:lnTo>
                  <a:lnTo>
                    <a:pt x="64103" y="0"/>
                  </a:lnTo>
                  <a:lnTo>
                    <a:pt x="153543" y="0"/>
                  </a:lnTo>
                  <a:lnTo>
                    <a:pt x="153543" y="98774"/>
                  </a:lnTo>
                  <a:lnTo>
                    <a:pt x="273844" y="98774"/>
                  </a:lnTo>
                  <a:lnTo>
                    <a:pt x="273844" y="17821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58" name="Freeform: Shape 53">
              <a:extLst>
                <a:ext uri="{FF2B5EF4-FFF2-40B4-BE49-F238E27FC236}">
                  <a16:creationId xmlns:a16="http://schemas.microsoft.com/office/drawing/2014/main" id="{45346445-407B-A740-8A6B-800DC67F6B7E}"/>
                </a:ext>
              </a:extLst>
            </p:cNvPr>
            <p:cNvSpPr/>
            <p:nvPr/>
          </p:nvSpPr>
          <p:spPr>
            <a:xfrm>
              <a:off x="6422707" y="3176587"/>
              <a:ext cx="123443" cy="204311"/>
            </a:xfrm>
            <a:custGeom>
              <a:avLst/>
              <a:gdLst>
                <a:gd name="connsiteX0" fmla="*/ 123444 w 123443"/>
                <a:gd name="connsiteY0" fmla="*/ 0 h 204311"/>
                <a:gd name="connsiteX1" fmla="*/ 75438 w 123443"/>
                <a:gd name="connsiteY1" fmla="*/ 204311 h 204311"/>
                <a:gd name="connsiteX2" fmla="*/ 0 w 123443"/>
                <a:gd name="connsiteY2" fmla="*/ 204311 h 204311"/>
                <a:gd name="connsiteX3" fmla="*/ 22955 w 123443"/>
                <a:gd name="connsiteY3" fmla="*/ 0 h 204311"/>
                <a:gd name="connsiteX4" fmla="*/ 123444 w 123443"/>
                <a:gd name="connsiteY4" fmla="*/ 0 h 20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43" h="204311">
                  <a:moveTo>
                    <a:pt x="123444" y="0"/>
                  </a:moveTo>
                  <a:lnTo>
                    <a:pt x="75438" y="204311"/>
                  </a:lnTo>
                  <a:lnTo>
                    <a:pt x="0" y="204311"/>
                  </a:lnTo>
                  <a:lnTo>
                    <a:pt x="22955" y="0"/>
                  </a:lnTo>
                  <a:lnTo>
                    <a:pt x="123444"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59" name="Freeform: Shape 54">
              <a:extLst>
                <a:ext uri="{FF2B5EF4-FFF2-40B4-BE49-F238E27FC236}">
                  <a16:creationId xmlns:a16="http://schemas.microsoft.com/office/drawing/2014/main" id="{E3DFAD75-5C07-A348-B5C8-B6F27C03B2D1}"/>
                </a:ext>
              </a:extLst>
            </p:cNvPr>
            <p:cNvSpPr/>
            <p:nvPr/>
          </p:nvSpPr>
          <p:spPr>
            <a:xfrm>
              <a:off x="6558248" y="3329558"/>
              <a:ext cx="300323" cy="349377"/>
            </a:xfrm>
            <a:custGeom>
              <a:avLst/>
              <a:gdLst>
                <a:gd name="connsiteX0" fmla="*/ 261461 w 300323"/>
                <a:gd name="connsiteY0" fmla="*/ 101060 h 349377"/>
                <a:gd name="connsiteX1" fmla="*/ 155543 w 300323"/>
                <a:gd name="connsiteY1" fmla="*/ 74009 h 349377"/>
                <a:gd name="connsiteX2" fmla="*/ 104489 w 300323"/>
                <a:gd name="connsiteY2" fmla="*/ 104204 h 349377"/>
                <a:gd name="connsiteX3" fmla="*/ 158687 w 300323"/>
                <a:gd name="connsiteY3" fmla="*/ 132683 h 349377"/>
                <a:gd name="connsiteX4" fmla="*/ 188214 w 300323"/>
                <a:gd name="connsiteY4" fmla="*/ 137160 h 349377"/>
                <a:gd name="connsiteX5" fmla="*/ 300323 w 300323"/>
                <a:gd name="connsiteY5" fmla="*/ 236601 h 349377"/>
                <a:gd name="connsiteX6" fmla="*/ 147733 w 300323"/>
                <a:gd name="connsiteY6" fmla="*/ 349377 h 349377"/>
                <a:gd name="connsiteX7" fmla="*/ 0 w 300323"/>
                <a:gd name="connsiteY7" fmla="*/ 310325 h 349377"/>
                <a:gd name="connsiteX8" fmla="*/ 35338 w 300323"/>
                <a:gd name="connsiteY8" fmla="*/ 242411 h 349377"/>
                <a:gd name="connsiteX9" fmla="*/ 148495 w 300323"/>
                <a:gd name="connsiteY9" fmla="*/ 274987 h 349377"/>
                <a:gd name="connsiteX10" fmla="*/ 209836 w 300323"/>
                <a:gd name="connsiteY10" fmla="*/ 243745 h 349377"/>
                <a:gd name="connsiteX11" fmla="*/ 154686 w 300323"/>
                <a:gd name="connsiteY11" fmla="*/ 213265 h 349377"/>
                <a:gd name="connsiteX12" fmla="*/ 127635 w 300323"/>
                <a:gd name="connsiteY12" fmla="*/ 209455 h 349377"/>
                <a:gd name="connsiteX13" fmla="*/ 12763 w 300323"/>
                <a:gd name="connsiteY13" fmla="*/ 108680 h 349377"/>
                <a:gd name="connsiteX14" fmla="*/ 152971 w 300323"/>
                <a:gd name="connsiteY14" fmla="*/ 0 h 349377"/>
                <a:gd name="connsiteX15" fmla="*/ 291846 w 300323"/>
                <a:gd name="connsiteY15" fmla="*/ 31528 h 349377"/>
                <a:gd name="connsiteX16" fmla="*/ 261461 w 300323"/>
                <a:gd name="connsiteY16" fmla="*/ 101060 h 34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323" h="349377">
                  <a:moveTo>
                    <a:pt x="261461" y="101060"/>
                  </a:moveTo>
                  <a:cubicBezTo>
                    <a:pt x="235077" y="88011"/>
                    <a:pt x="192881" y="74295"/>
                    <a:pt x="155543" y="74009"/>
                  </a:cubicBezTo>
                  <a:cubicBezTo>
                    <a:pt x="121634" y="74009"/>
                    <a:pt x="104489" y="86011"/>
                    <a:pt x="104489" y="104204"/>
                  </a:cubicBezTo>
                  <a:cubicBezTo>
                    <a:pt x="104489" y="123444"/>
                    <a:pt x="128492" y="128207"/>
                    <a:pt x="158687" y="132683"/>
                  </a:cubicBezTo>
                  <a:lnTo>
                    <a:pt x="188214" y="137160"/>
                  </a:lnTo>
                  <a:cubicBezTo>
                    <a:pt x="260223" y="148114"/>
                    <a:pt x="300323" y="180404"/>
                    <a:pt x="300323" y="236601"/>
                  </a:cubicBezTo>
                  <a:cubicBezTo>
                    <a:pt x="300323" y="305181"/>
                    <a:pt x="244126" y="349377"/>
                    <a:pt x="147733" y="349377"/>
                  </a:cubicBezTo>
                  <a:cubicBezTo>
                    <a:pt x="102489" y="349377"/>
                    <a:pt x="43148" y="340805"/>
                    <a:pt x="0" y="310325"/>
                  </a:cubicBezTo>
                  <a:lnTo>
                    <a:pt x="35338" y="242411"/>
                  </a:lnTo>
                  <a:cubicBezTo>
                    <a:pt x="63817" y="261271"/>
                    <a:pt x="98393" y="274987"/>
                    <a:pt x="148495" y="274987"/>
                  </a:cubicBezTo>
                  <a:cubicBezTo>
                    <a:pt x="190024" y="274987"/>
                    <a:pt x="209836" y="263366"/>
                    <a:pt x="209836" y="243745"/>
                  </a:cubicBezTo>
                  <a:cubicBezTo>
                    <a:pt x="209836" y="227648"/>
                    <a:pt x="193072" y="218694"/>
                    <a:pt x="154686" y="213265"/>
                  </a:cubicBezTo>
                  <a:lnTo>
                    <a:pt x="127635" y="209455"/>
                  </a:lnTo>
                  <a:cubicBezTo>
                    <a:pt x="50863" y="198787"/>
                    <a:pt x="12763" y="165259"/>
                    <a:pt x="12763" y="108680"/>
                  </a:cubicBezTo>
                  <a:cubicBezTo>
                    <a:pt x="12763" y="40481"/>
                    <a:pt x="65532" y="0"/>
                    <a:pt x="152971" y="0"/>
                  </a:cubicBezTo>
                  <a:cubicBezTo>
                    <a:pt x="206121" y="0"/>
                    <a:pt x="247650" y="9906"/>
                    <a:pt x="291846" y="31528"/>
                  </a:cubicBezTo>
                  <a:lnTo>
                    <a:pt x="261461" y="1010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60" name="Group 59">
            <a:extLst>
              <a:ext uri="{FF2B5EF4-FFF2-40B4-BE49-F238E27FC236}">
                <a16:creationId xmlns:a16="http://schemas.microsoft.com/office/drawing/2014/main" id="{1C62171A-F15B-9249-AA63-7313C16962CE}"/>
              </a:ext>
            </a:extLst>
          </p:cNvPr>
          <p:cNvGrpSpPr/>
          <p:nvPr userDrawn="1"/>
        </p:nvGrpSpPr>
        <p:grpSpPr>
          <a:xfrm>
            <a:off x="525795" y="5980562"/>
            <a:ext cx="1990197" cy="423109"/>
            <a:chOff x="532417" y="5938838"/>
            <a:chExt cx="1990197" cy="423109"/>
          </a:xfrm>
        </p:grpSpPr>
        <p:sp>
          <p:nvSpPr>
            <p:cNvPr id="61" name="Freeform: Shape 19">
              <a:extLst>
                <a:ext uri="{FF2B5EF4-FFF2-40B4-BE49-F238E27FC236}">
                  <a16:creationId xmlns:a16="http://schemas.microsoft.com/office/drawing/2014/main" id="{A269EEDF-7302-0D43-ADD0-6D31399A684A}"/>
                </a:ext>
              </a:extLst>
            </p:cNvPr>
            <p:cNvSpPr/>
            <p:nvPr/>
          </p:nvSpPr>
          <p:spPr>
            <a:xfrm>
              <a:off x="532417" y="5938838"/>
              <a:ext cx="427987" cy="423109"/>
            </a:xfrm>
            <a:custGeom>
              <a:avLst/>
              <a:gdLst>
                <a:gd name="connsiteX0" fmla="*/ 1022017 w 1440964"/>
                <a:gd name="connsiteY0" fmla="*/ 40027 h 1440964"/>
                <a:gd name="connsiteX1" fmla="*/ 200134 w 1440964"/>
                <a:gd name="connsiteY1" fmla="*/ 40027 h 1440964"/>
                <a:gd name="connsiteX2" fmla="*/ 280187 w 1440964"/>
                <a:gd name="connsiteY2" fmla="*/ 317546 h 1440964"/>
                <a:gd name="connsiteX3" fmla="*/ 1022017 w 1440964"/>
                <a:gd name="connsiteY3" fmla="*/ 317546 h 1440964"/>
                <a:gd name="connsiteX4" fmla="*/ 1160777 w 1440964"/>
                <a:gd name="connsiteY4" fmla="*/ 456305 h 1440964"/>
                <a:gd name="connsiteX5" fmla="*/ 1160777 w 1440964"/>
                <a:gd name="connsiteY5" fmla="*/ 595065 h 1440964"/>
                <a:gd name="connsiteX6" fmla="*/ 461642 w 1440964"/>
                <a:gd name="connsiteY6" fmla="*/ 595065 h 1440964"/>
                <a:gd name="connsiteX7" fmla="*/ 40027 w 1440964"/>
                <a:gd name="connsiteY7" fmla="*/ 1022017 h 1440964"/>
                <a:gd name="connsiteX8" fmla="*/ 461642 w 1440964"/>
                <a:gd name="connsiteY8" fmla="*/ 1443633 h 1440964"/>
                <a:gd name="connsiteX9" fmla="*/ 1022017 w 1440964"/>
                <a:gd name="connsiteY9" fmla="*/ 1443633 h 1440964"/>
                <a:gd name="connsiteX10" fmla="*/ 1443633 w 1440964"/>
                <a:gd name="connsiteY10" fmla="*/ 1022017 h 1440964"/>
                <a:gd name="connsiteX11" fmla="*/ 1443633 w 1440964"/>
                <a:gd name="connsiteY11" fmla="*/ 744498 h 1440964"/>
                <a:gd name="connsiteX12" fmla="*/ 1443633 w 1440964"/>
                <a:gd name="connsiteY12" fmla="*/ 605739 h 1440964"/>
                <a:gd name="connsiteX13" fmla="*/ 1443633 w 1440964"/>
                <a:gd name="connsiteY13" fmla="*/ 461642 h 1440964"/>
                <a:gd name="connsiteX14" fmla="*/ 1022017 w 1440964"/>
                <a:gd name="connsiteY14" fmla="*/ 40027 h 1440964"/>
                <a:gd name="connsiteX15" fmla="*/ 1160777 w 1440964"/>
                <a:gd name="connsiteY15" fmla="*/ 1022017 h 1440964"/>
                <a:gd name="connsiteX16" fmla="*/ 1022017 w 1440964"/>
                <a:gd name="connsiteY16" fmla="*/ 1160777 h 1440964"/>
                <a:gd name="connsiteX17" fmla="*/ 461642 w 1440964"/>
                <a:gd name="connsiteY17" fmla="*/ 1160777 h 1440964"/>
                <a:gd name="connsiteX18" fmla="*/ 322883 w 1440964"/>
                <a:gd name="connsiteY18" fmla="*/ 1022017 h 1440964"/>
                <a:gd name="connsiteX19" fmla="*/ 461642 w 1440964"/>
                <a:gd name="connsiteY19" fmla="*/ 883258 h 1440964"/>
                <a:gd name="connsiteX20" fmla="*/ 1160777 w 1440964"/>
                <a:gd name="connsiteY20" fmla="*/ 883258 h 1440964"/>
                <a:gd name="connsiteX21" fmla="*/ 1160777 w 1440964"/>
                <a:gd name="connsiteY21" fmla="*/ 1022017 h 144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0964" h="1440964">
                  <a:moveTo>
                    <a:pt x="1022017" y="40027"/>
                  </a:moveTo>
                  <a:lnTo>
                    <a:pt x="200134" y="40027"/>
                  </a:lnTo>
                  <a:lnTo>
                    <a:pt x="280187" y="317546"/>
                  </a:lnTo>
                  <a:lnTo>
                    <a:pt x="1022017" y="317546"/>
                  </a:lnTo>
                  <a:cubicBezTo>
                    <a:pt x="1096734" y="317546"/>
                    <a:pt x="1160777" y="381589"/>
                    <a:pt x="1160777" y="456305"/>
                  </a:cubicBezTo>
                  <a:lnTo>
                    <a:pt x="1160777" y="595065"/>
                  </a:lnTo>
                  <a:lnTo>
                    <a:pt x="461642" y="595065"/>
                  </a:lnTo>
                  <a:cubicBezTo>
                    <a:pt x="226818" y="600402"/>
                    <a:pt x="40027" y="787193"/>
                    <a:pt x="40027" y="1022017"/>
                  </a:cubicBezTo>
                  <a:cubicBezTo>
                    <a:pt x="40027" y="1256841"/>
                    <a:pt x="226818" y="1443633"/>
                    <a:pt x="461642" y="1443633"/>
                  </a:cubicBezTo>
                  <a:lnTo>
                    <a:pt x="1022017" y="1443633"/>
                  </a:lnTo>
                  <a:cubicBezTo>
                    <a:pt x="1251504" y="1443633"/>
                    <a:pt x="1443633" y="1256841"/>
                    <a:pt x="1443633" y="1022017"/>
                  </a:cubicBezTo>
                  <a:lnTo>
                    <a:pt x="1443633" y="744498"/>
                  </a:lnTo>
                  <a:lnTo>
                    <a:pt x="1443633" y="605739"/>
                  </a:lnTo>
                  <a:lnTo>
                    <a:pt x="1443633" y="461642"/>
                  </a:lnTo>
                  <a:cubicBezTo>
                    <a:pt x="1438296" y="226818"/>
                    <a:pt x="1251504" y="40027"/>
                    <a:pt x="1022017" y="40027"/>
                  </a:cubicBezTo>
                  <a:close/>
                  <a:moveTo>
                    <a:pt x="1160777" y="1022017"/>
                  </a:moveTo>
                  <a:cubicBezTo>
                    <a:pt x="1160777" y="1096734"/>
                    <a:pt x="1096734" y="1160777"/>
                    <a:pt x="1022017" y="1160777"/>
                  </a:cubicBezTo>
                  <a:lnTo>
                    <a:pt x="461642" y="1160777"/>
                  </a:lnTo>
                  <a:cubicBezTo>
                    <a:pt x="386926" y="1160777"/>
                    <a:pt x="322883" y="1096734"/>
                    <a:pt x="322883" y="1022017"/>
                  </a:cubicBezTo>
                  <a:cubicBezTo>
                    <a:pt x="322883" y="947300"/>
                    <a:pt x="386926" y="883258"/>
                    <a:pt x="461642" y="883258"/>
                  </a:cubicBezTo>
                  <a:lnTo>
                    <a:pt x="1160777" y="883258"/>
                  </a:lnTo>
                  <a:lnTo>
                    <a:pt x="1160777" y="1022017"/>
                  </a:lnTo>
                  <a:close/>
                </a:path>
              </a:pathLst>
            </a:custGeom>
            <a:gradFill>
              <a:gsLst>
                <a:gs pos="100000">
                  <a:schemeClr val="accent4"/>
                </a:gs>
                <a:gs pos="0">
                  <a:schemeClr val="accent2"/>
                </a:gs>
              </a:gsLst>
              <a:lin ang="2064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2" name="Freeform: Shape 21">
              <a:extLst>
                <a:ext uri="{FF2B5EF4-FFF2-40B4-BE49-F238E27FC236}">
                  <a16:creationId xmlns:a16="http://schemas.microsoft.com/office/drawing/2014/main" id="{AA349D65-FB19-8B44-83F3-B9FF2F9F4E49}"/>
                </a:ext>
              </a:extLst>
            </p:cNvPr>
            <p:cNvSpPr/>
            <p:nvPr/>
          </p:nvSpPr>
          <p:spPr>
            <a:xfrm>
              <a:off x="992107" y="6103380"/>
              <a:ext cx="110959" cy="94024"/>
            </a:xfrm>
            <a:custGeom>
              <a:avLst/>
              <a:gdLst>
                <a:gd name="connsiteX0" fmla="*/ 296198 w 373583"/>
                <a:gd name="connsiteY0" fmla="*/ 40027 h 320214"/>
                <a:gd name="connsiteX1" fmla="*/ 40027 w 373583"/>
                <a:gd name="connsiteY1" fmla="*/ 40027 h 320214"/>
                <a:gd name="connsiteX2" fmla="*/ 40027 w 373583"/>
                <a:gd name="connsiteY2" fmla="*/ 317546 h 320214"/>
                <a:gd name="connsiteX3" fmla="*/ 376252 w 373583"/>
                <a:gd name="connsiteY3" fmla="*/ 317546 h 320214"/>
              </a:gdLst>
              <a:ahLst/>
              <a:cxnLst>
                <a:cxn ang="0">
                  <a:pos x="connsiteX0" y="connsiteY0"/>
                </a:cxn>
                <a:cxn ang="0">
                  <a:pos x="connsiteX1" y="connsiteY1"/>
                </a:cxn>
                <a:cxn ang="0">
                  <a:pos x="connsiteX2" y="connsiteY2"/>
                </a:cxn>
                <a:cxn ang="0">
                  <a:pos x="connsiteX3" y="connsiteY3"/>
                </a:cxn>
              </a:cxnLst>
              <a:rect l="l" t="t" r="r" b="b"/>
              <a:pathLst>
                <a:path w="373583" h="320214">
                  <a:moveTo>
                    <a:pt x="296198" y="40027"/>
                  </a:moveTo>
                  <a:lnTo>
                    <a:pt x="40027" y="40027"/>
                  </a:lnTo>
                  <a:lnTo>
                    <a:pt x="40027" y="317546"/>
                  </a:lnTo>
                  <a:lnTo>
                    <a:pt x="376252" y="317546"/>
                  </a:lnTo>
                  <a:close/>
                </a:path>
              </a:pathLst>
            </a:custGeom>
            <a:solidFill>
              <a:schemeClr val="accent4"/>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3" name="Freeform: Shape 22">
              <a:extLst>
                <a:ext uri="{FF2B5EF4-FFF2-40B4-BE49-F238E27FC236}">
                  <a16:creationId xmlns:a16="http://schemas.microsoft.com/office/drawing/2014/main" id="{D9EF4781-4ED4-734D-B67D-D4141A78D2BC}"/>
                </a:ext>
              </a:extLst>
            </p:cNvPr>
            <p:cNvSpPr/>
            <p:nvPr userDrawn="1"/>
          </p:nvSpPr>
          <p:spPr>
            <a:xfrm>
              <a:off x="1143546" y="5955350"/>
              <a:ext cx="1379068" cy="344755"/>
            </a:xfrm>
            <a:custGeom>
              <a:avLst/>
              <a:gdLst>
                <a:gd name="connsiteX0" fmla="*/ 805674 w 4643106"/>
                <a:gd name="connsiteY0" fmla="*/ 965781 h 1174118"/>
                <a:gd name="connsiteX1" fmla="*/ 682925 w 4643106"/>
                <a:gd name="connsiteY1" fmla="*/ 965781 h 1174118"/>
                <a:gd name="connsiteX2" fmla="*/ 682925 w 4643106"/>
                <a:gd name="connsiteY2" fmla="*/ 896401 h 1174118"/>
                <a:gd name="connsiteX3" fmla="*/ 506807 w 4643106"/>
                <a:gd name="connsiteY3" fmla="*/ 976455 h 1174118"/>
                <a:gd name="connsiteX4" fmla="*/ 223951 w 4643106"/>
                <a:gd name="connsiteY4" fmla="*/ 682925 h 1174118"/>
                <a:gd name="connsiteX5" fmla="*/ 506807 w 4643106"/>
                <a:gd name="connsiteY5" fmla="*/ 389396 h 1174118"/>
                <a:gd name="connsiteX6" fmla="*/ 682925 w 4643106"/>
                <a:gd name="connsiteY6" fmla="*/ 469449 h 1174118"/>
                <a:gd name="connsiteX7" fmla="*/ 682925 w 4643106"/>
                <a:gd name="connsiteY7" fmla="*/ 405406 h 1174118"/>
                <a:gd name="connsiteX8" fmla="*/ 805674 w 4643106"/>
                <a:gd name="connsiteY8" fmla="*/ 405406 h 1174118"/>
                <a:gd name="connsiteX9" fmla="*/ 805674 w 4643106"/>
                <a:gd name="connsiteY9" fmla="*/ 965781 h 1174118"/>
                <a:gd name="connsiteX10" fmla="*/ 352037 w 4643106"/>
                <a:gd name="connsiteY10" fmla="*/ 688262 h 1174118"/>
                <a:gd name="connsiteX11" fmla="*/ 522818 w 4643106"/>
                <a:gd name="connsiteY11" fmla="*/ 869717 h 1174118"/>
                <a:gd name="connsiteX12" fmla="*/ 693599 w 4643106"/>
                <a:gd name="connsiteY12" fmla="*/ 688262 h 1174118"/>
                <a:gd name="connsiteX13" fmla="*/ 522818 w 4643106"/>
                <a:gd name="connsiteY13" fmla="*/ 506807 h 1174118"/>
                <a:gd name="connsiteX14" fmla="*/ 352037 w 4643106"/>
                <a:gd name="connsiteY14" fmla="*/ 688262 h 1174118"/>
                <a:gd name="connsiteX15" fmla="*/ 1862381 w 4643106"/>
                <a:gd name="connsiteY15" fmla="*/ 613546 h 1174118"/>
                <a:gd name="connsiteX16" fmla="*/ 1862381 w 4643106"/>
                <a:gd name="connsiteY16" fmla="*/ 965781 h 1174118"/>
                <a:gd name="connsiteX17" fmla="*/ 1739632 w 4643106"/>
                <a:gd name="connsiteY17" fmla="*/ 965781 h 1174118"/>
                <a:gd name="connsiteX18" fmla="*/ 1739632 w 4643106"/>
                <a:gd name="connsiteY18" fmla="*/ 650904 h 1174118"/>
                <a:gd name="connsiteX19" fmla="*/ 1611547 w 4643106"/>
                <a:gd name="connsiteY19" fmla="*/ 501470 h 1174118"/>
                <a:gd name="connsiteX20" fmla="*/ 1467450 w 4643106"/>
                <a:gd name="connsiteY20" fmla="*/ 650904 h 1174118"/>
                <a:gd name="connsiteX21" fmla="*/ 1467450 w 4643106"/>
                <a:gd name="connsiteY21" fmla="*/ 960444 h 1174118"/>
                <a:gd name="connsiteX22" fmla="*/ 1344701 w 4643106"/>
                <a:gd name="connsiteY22" fmla="*/ 960444 h 1174118"/>
                <a:gd name="connsiteX23" fmla="*/ 1344701 w 4643106"/>
                <a:gd name="connsiteY23" fmla="*/ 645567 h 1174118"/>
                <a:gd name="connsiteX24" fmla="*/ 1216616 w 4643106"/>
                <a:gd name="connsiteY24" fmla="*/ 496134 h 1174118"/>
                <a:gd name="connsiteX25" fmla="*/ 1072519 w 4643106"/>
                <a:gd name="connsiteY25" fmla="*/ 645567 h 1174118"/>
                <a:gd name="connsiteX26" fmla="*/ 1072519 w 4643106"/>
                <a:gd name="connsiteY26" fmla="*/ 955107 h 1174118"/>
                <a:gd name="connsiteX27" fmla="*/ 949770 w 4643106"/>
                <a:gd name="connsiteY27" fmla="*/ 955107 h 1174118"/>
                <a:gd name="connsiteX28" fmla="*/ 949770 w 4643106"/>
                <a:gd name="connsiteY28" fmla="*/ 405406 h 1174118"/>
                <a:gd name="connsiteX29" fmla="*/ 1072519 w 4643106"/>
                <a:gd name="connsiteY29" fmla="*/ 405406 h 1174118"/>
                <a:gd name="connsiteX30" fmla="*/ 1072519 w 4643106"/>
                <a:gd name="connsiteY30" fmla="*/ 474786 h 1174118"/>
                <a:gd name="connsiteX31" fmla="*/ 1243300 w 4643106"/>
                <a:gd name="connsiteY31" fmla="*/ 389396 h 1174118"/>
                <a:gd name="connsiteX32" fmla="*/ 1435429 w 4643106"/>
                <a:gd name="connsiteY32" fmla="*/ 490797 h 1174118"/>
                <a:gd name="connsiteX33" fmla="*/ 1638231 w 4643106"/>
                <a:gd name="connsiteY33" fmla="*/ 389396 h 1174118"/>
                <a:gd name="connsiteX34" fmla="*/ 1862381 w 4643106"/>
                <a:gd name="connsiteY34" fmla="*/ 613546 h 1174118"/>
                <a:gd name="connsiteX35" fmla="*/ 3260650 w 4643106"/>
                <a:gd name="connsiteY35" fmla="*/ 688262 h 1174118"/>
                <a:gd name="connsiteX36" fmla="*/ 2956446 w 4643106"/>
                <a:gd name="connsiteY36" fmla="*/ 981792 h 1174118"/>
                <a:gd name="connsiteX37" fmla="*/ 2652243 w 4643106"/>
                <a:gd name="connsiteY37" fmla="*/ 688262 h 1174118"/>
                <a:gd name="connsiteX38" fmla="*/ 2956446 w 4643106"/>
                <a:gd name="connsiteY38" fmla="*/ 394732 h 1174118"/>
                <a:gd name="connsiteX39" fmla="*/ 3260650 w 4643106"/>
                <a:gd name="connsiteY39" fmla="*/ 688262 h 1174118"/>
                <a:gd name="connsiteX40" fmla="*/ 2780329 w 4643106"/>
                <a:gd name="connsiteY40" fmla="*/ 688262 h 1174118"/>
                <a:gd name="connsiteX41" fmla="*/ 2956446 w 4643106"/>
                <a:gd name="connsiteY41" fmla="*/ 869717 h 1174118"/>
                <a:gd name="connsiteX42" fmla="*/ 3132564 w 4643106"/>
                <a:gd name="connsiteY42" fmla="*/ 688262 h 1174118"/>
                <a:gd name="connsiteX43" fmla="*/ 2956446 w 4643106"/>
                <a:gd name="connsiteY43" fmla="*/ 506807 h 1174118"/>
                <a:gd name="connsiteX44" fmla="*/ 2780329 w 4643106"/>
                <a:gd name="connsiteY44" fmla="*/ 688262 h 1174118"/>
                <a:gd name="connsiteX45" fmla="*/ 3853046 w 4643106"/>
                <a:gd name="connsiteY45" fmla="*/ 480123 h 1174118"/>
                <a:gd name="connsiteX46" fmla="*/ 3772993 w 4643106"/>
                <a:gd name="connsiteY46" fmla="*/ 565513 h 1174118"/>
                <a:gd name="connsiteX47" fmla="*/ 3639570 w 4643106"/>
                <a:gd name="connsiteY47" fmla="*/ 506807 h 1174118"/>
                <a:gd name="connsiteX48" fmla="*/ 3474126 w 4643106"/>
                <a:gd name="connsiteY48" fmla="*/ 688262 h 1174118"/>
                <a:gd name="connsiteX49" fmla="*/ 3639570 w 4643106"/>
                <a:gd name="connsiteY49" fmla="*/ 869717 h 1174118"/>
                <a:gd name="connsiteX50" fmla="*/ 3778330 w 4643106"/>
                <a:gd name="connsiteY50" fmla="*/ 811011 h 1174118"/>
                <a:gd name="connsiteX51" fmla="*/ 3853046 w 4643106"/>
                <a:gd name="connsiteY51" fmla="*/ 891064 h 1174118"/>
                <a:gd name="connsiteX52" fmla="*/ 3644907 w 4643106"/>
                <a:gd name="connsiteY52" fmla="*/ 981792 h 1174118"/>
                <a:gd name="connsiteX53" fmla="*/ 3351377 w 4643106"/>
                <a:gd name="connsiteY53" fmla="*/ 688262 h 1174118"/>
                <a:gd name="connsiteX54" fmla="*/ 3644907 w 4643106"/>
                <a:gd name="connsiteY54" fmla="*/ 394732 h 1174118"/>
                <a:gd name="connsiteX55" fmla="*/ 3853046 w 4643106"/>
                <a:gd name="connsiteY55" fmla="*/ 480123 h 1174118"/>
                <a:gd name="connsiteX56" fmla="*/ 4354716 w 4643106"/>
                <a:gd name="connsiteY56" fmla="*/ 544166 h 1174118"/>
                <a:gd name="connsiteX57" fmla="*/ 4183934 w 4643106"/>
                <a:gd name="connsiteY57" fmla="*/ 496134 h 1174118"/>
                <a:gd name="connsiteX58" fmla="*/ 4077196 w 4643106"/>
                <a:gd name="connsiteY58" fmla="*/ 565513 h 1174118"/>
                <a:gd name="connsiteX59" fmla="*/ 4167924 w 4643106"/>
                <a:gd name="connsiteY59" fmla="*/ 624219 h 1174118"/>
                <a:gd name="connsiteX60" fmla="*/ 4226630 w 4643106"/>
                <a:gd name="connsiteY60" fmla="*/ 634893 h 1174118"/>
                <a:gd name="connsiteX61" fmla="*/ 4424095 w 4643106"/>
                <a:gd name="connsiteY61" fmla="*/ 800337 h 1174118"/>
                <a:gd name="connsiteX62" fmla="*/ 4167924 w 4643106"/>
                <a:gd name="connsiteY62" fmla="*/ 981792 h 1174118"/>
                <a:gd name="connsiteX63" fmla="*/ 3927763 w 4643106"/>
                <a:gd name="connsiteY63" fmla="*/ 912412 h 1174118"/>
                <a:gd name="connsiteX64" fmla="*/ 3986469 w 4643106"/>
                <a:gd name="connsiteY64" fmla="*/ 821685 h 1174118"/>
                <a:gd name="connsiteX65" fmla="*/ 4173261 w 4643106"/>
                <a:gd name="connsiteY65" fmla="*/ 880391 h 1174118"/>
                <a:gd name="connsiteX66" fmla="*/ 4301347 w 4643106"/>
                <a:gd name="connsiteY66" fmla="*/ 811011 h 1174118"/>
                <a:gd name="connsiteX67" fmla="*/ 4205282 w 4643106"/>
                <a:gd name="connsiteY67" fmla="*/ 746968 h 1174118"/>
                <a:gd name="connsiteX68" fmla="*/ 4146576 w 4643106"/>
                <a:gd name="connsiteY68" fmla="*/ 741631 h 1174118"/>
                <a:gd name="connsiteX69" fmla="*/ 3954448 w 4643106"/>
                <a:gd name="connsiteY69" fmla="*/ 576187 h 1174118"/>
                <a:gd name="connsiteX70" fmla="*/ 4183934 w 4643106"/>
                <a:gd name="connsiteY70" fmla="*/ 394732 h 1174118"/>
                <a:gd name="connsiteX71" fmla="*/ 4413421 w 4643106"/>
                <a:gd name="connsiteY71" fmla="*/ 453438 h 1174118"/>
                <a:gd name="connsiteX72" fmla="*/ 4354716 w 4643106"/>
                <a:gd name="connsiteY72" fmla="*/ 544166 h 1174118"/>
                <a:gd name="connsiteX73" fmla="*/ 2422756 w 4643106"/>
                <a:gd name="connsiteY73" fmla="*/ 474786 h 1174118"/>
                <a:gd name="connsiteX74" fmla="*/ 2422756 w 4643106"/>
                <a:gd name="connsiteY74" fmla="*/ 266647 h 1174118"/>
                <a:gd name="connsiteX75" fmla="*/ 2545505 w 4643106"/>
                <a:gd name="connsiteY75" fmla="*/ 223951 h 1174118"/>
                <a:gd name="connsiteX76" fmla="*/ 2545505 w 4643106"/>
                <a:gd name="connsiteY76" fmla="*/ 965781 h 1174118"/>
                <a:gd name="connsiteX77" fmla="*/ 2422756 w 4643106"/>
                <a:gd name="connsiteY77" fmla="*/ 965781 h 1174118"/>
                <a:gd name="connsiteX78" fmla="*/ 2422756 w 4643106"/>
                <a:gd name="connsiteY78" fmla="*/ 896401 h 1174118"/>
                <a:gd name="connsiteX79" fmla="*/ 2246638 w 4643106"/>
                <a:gd name="connsiteY79" fmla="*/ 976455 h 1174118"/>
                <a:gd name="connsiteX80" fmla="*/ 1963782 w 4643106"/>
                <a:gd name="connsiteY80" fmla="*/ 682925 h 1174118"/>
                <a:gd name="connsiteX81" fmla="*/ 2246638 w 4643106"/>
                <a:gd name="connsiteY81" fmla="*/ 389396 h 1174118"/>
                <a:gd name="connsiteX82" fmla="*/ 2422756 w 4643106"/>
                <a:gd name="connsiteY82" fmla="*/ 474786 h 1174118"/>
                <a:gd name="connsiteX83" fmla="*/ 2091868 w 4643106"/>
                <a:gd name="connsiteY83" fmla="*/ 688262 h 1174118"/>
                <a:gd name="connsiteX84" fmla="*/ 2262649 w 4643106"/>
                <a:gd name="connsiteY84" fmla="*/ 869717 h 1174118"/>
                <a:gd name="connsiteX85" fmla="*/ 2433430 w 4643106"/>
                <a:gd name="connsiteY85" fmla="*/ 688262 h 1174118"/>
                <a:gd name="connsiteX86" fmla="*/ 2262649 w 4643106"/>
                <a:gd name="connsiteY86" fmla="*/ 506807 h 1174118"/>
                <a:gd name="connsiteX87" fmla="*/ 2091868 w 4643106"/>
                <a:gd name="connsiteY87" fmla="*/ 688262 h 117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643106" h="1174118">
                  <a:moveTo>
                    <a:pt x="805674" y="965781"/>
                  </a:moveTo>
                  <a:lnTo>
                    <a:pt x="682925" y="965781"/>
                  </a:lnTo>
                  <a:lnTo>
                    <a:pt x="682925" y="896401"/>
                  </a:lnTo>
                  <a:cubicBezTo>
                    <a:pt x="645567" y="944434"/>
                    <a:pt x="586861" y="976455"/>
                    <a:pt x="506807" y="976455"/>
                  </a:cubicBezTo>
                  <a:cubicBezTo>
                    <a:pt x="352037" y="976455"/>
                    <a:pt x="223951" y="853706"/>
                    <a:pt x="223951" y="682925"/>
                  </a:cubicBezTo>
                  <a:cubicBezTo>
                    <a:pt x="223951" y="512144"/>
                    <a:pt x="346700" y="389396"/>
                    <a:pt x="506807" y="389396"/>
                  </a:cubicBezTo>
                  <a:cubicBezTo>
                    <a:pt x="586861" y="389396"/>
                    <a:pt x="645567" y="421417"/>
                    <a:pt x="682925" y="469449"/>
                  </a:cubicBezTo>
                  <a:lnTo>
                    <a:pt x="682925" y="405406"/>
                  </a:lnTo>
                  <a:lnTo>
                    <a:pt x="805674" y="405406"/>
                  </a:lnTo>
                  <a:lnTo>
                    <a:pt x="805674" y="965781"/>
                  </a:lnTo>
                  <a:close/>
                  <a:moveTo>
                    <a:pt x="352037" y="688262"/>
                  </a:moveTo>
                  <a:cubicBezTo>
                    <a:pt x="352037" y="784326"/>
                    <a:pt x="416080" y="869717"/>
                    <a:pt x="522818" y="869717"/>
                  </a:cubicBezTo>
                  <a:cubicBezTo>
                    <a:pt x="624219" y="869717"/>
                    <a:pt x="693599" y="795000"/>
                    <a:pt x="693599" y="688262"/>
                  </a:cubicBezTo>
                  <a:cubicBezTo>
                    <a:pt x="693599" y="586861"/>
                    <a:pt x="624219" y="506807"/>
                    <a:pt x="522818" y="506807"/>
                  </a:cubicBezTo>
                  <a:cubicBezTo>
                    <a:pt x="416080" y="506807"/>
                    <a:pt x="352037" y="586861"/>
                    <a:pt x="352037" y="688262"/>
                  </a:cubicBezTo>
                  <a:close/>
                  <a:moveTo>
                    <a:pt x="1862381" y="613546"/>
                  </a:moveTo>
                  <a:lnTo>
                    <a:pt x="1862381" y="965781"/>
                  </a:lnTo>
                  <a:lnTo>
                    <a:pt x="1739632" y="965781"/>
                  </a:lnTo>
                  <a:lnTo>
                    <a:pt x="1739632" y="650904"/>
                  </a:lnTo>
                  <a:cubicBezTo>
                    <a:pt x="1739632" y="554840"/>
                    <a:pt x="1691600" y="501470"/>
                    <a:pt x="1611547" y="501470"/>
                  </a:cubicBezTo>
                  <a:cubicBezTo>
                    <a:pt x="1531493" y="501470"/>
                    <a:pt x="1467450" y="554840"/>
                    <a:pt x="1467450" y="650904"/>
                  </a:cubicBezTo>
                  <a:lnTo>
                    <a:pt x="1467450" y="960444"/>
                  </a:lnTo>
                  <a:lnTo>
                    <a:pt x="1344701" y="960444"/>
                  </a:lnTo>
                  <a:lnTo>
                    <a:pt x="1344701" y="645567"/>
                  </a:lnTo>
                  <a:cubicBezTo>
                    <a:pt x="1344701" y="549503"/>
                    <a:pt x="1296669" y="496134"/>
                    <a:pt x="1216616" y="496134"/>
                  </a:cubicBezTo>
                  <a:cubicBezTo>
                    <a:pt x="1136562" y="496134"/>
                    <a:pt x="1072519" y="549503"/>
                    <a:pt x="1072519" y="645567"/>
                  </a:cubicBezTo>
                  <a:lnTo>
                    <a:pt x="1072519" y="955107"/>
                  </a:lnTo>
                  <a:lnTo>
                    <a:pt x="949770" y="955107"/>
                  </a:lnTo>
                  <a:lnTo>
                    <a:pt x="949770" y="405406"/>
                  </a:lnTo>
                  <a:lnTo>
                    <a:pt x="1072519" y="405406"/>
                  </a:lnTo>
                  <a:lnTo>
                    <a:pt x="1072519" y="474786"/>
                  </a:lnTo>
                  <a:cubicBezTo>
                    <a:pt x="1115215" y="410743"/>
                    <a:pt x="1189931" y="389396"/>
                    <a:pt x="1243300" y="389396"/>
                  </a:cubicBezTo>
                  <a:cubicBezTo>
                    <a:pt x="1328691" y="389396"/>
                    <a:pt x="1398070" y="426754"/>
                    <a:pt x="1435429" y="490797"/>
                  </a:cubicBezTo>
                  <a:cubicBezTo>
                    <a:pt x="1483461" y="410743"/>
                    <a:pt x="1568851" y="389396"/>
                    <a:pt x="1638231" y="389396"/>
                  </a:cubicBezTo>
                  <a:cubicBezTo>
                    <a:pt x="1766317" y="389396"/>
                    <a:pt x="1862381" y="480123"/>
                    <a:pt x="1862381" y="613546"/>
                  </a:cubicBezTo>
                  <a:close/>
                  <a:moveTo>
                    <a:pt x="3260650" y="688262"/>
                  </a:moveTo>
                  <a:cubicBezTo>
                    <a:pt x="3260650" y="859043"/>
                    <a:pt x="3132564" y="981792"/>
                    <a:pt x="2956446" y="981792"/>
                  </a:cubicBezTo>
                  <a:cubicBezTo>
                    <a:pt x="2785666" y="981792"/>
                    <a:pt x="2652243" y="853706"/>
                    <a:pt x="2652243" y="688262"/>
                  </a:cubicBezTo>
                  <a:cubicBezTo>
                    <a:pt x="2652243" y="522818"/>
                    <a:pt x="2780329" y="394732"/>
                    <a:pt x="2956446" y="394732"/>
                  </a:cubicBezTo>
                  <a:cubicBezTo>
                    <a:pt x="3132564" y="389396"/>
                    <a:pt x="3260650" y="517481"/>
                    <a:pt x="3260650" y="688262"/>
                  </a:cubicBezTo>
                  <a:close/>
                  <a:moveTo>
                    <a:pt x="2780329" y="688262"/>
                  </a:moveTo>
                  <a:cubicBezTo>
                    <a:pt x="2780329" y="795000"/>
                    <a:pt x="2855046" y="869717"/>
                    <a:pt x="2956446" y="869717"/>
                  </a:cubicBezTo>
                  <a:cubicBezTo>
                    <a:pt x="3057848" y="869717"/>
                    <a:pt x="3132564" y="795000"/>
                    <a:pt x="3132564" y="688262"/>
                  </a:cubicBezTo>
                  <a:cubicBezTo>
                    <a:pt x="3132564" y="581524"/>
                    <a:pt x="3057848" y="506807"/>
                    <a:pt x="2956446" y="506807"/>
                  </a:cubicBezTo>
                  <a:cubicBezTo>
                    <a:pt x="2855046" y="506807"/>
                    <a:pt x="2780329" y="581524"/>
                    <a:pt x="2780329" y="688262"/>
                  </a:cubicBezTo>
                  <a:close/>
                  <a:moveTo>
                    <a:pt x="3853046" y="480123"/>
                  </a:moveTo>
                  <a:lnTo>
                    <a:pt x="3772993" y="565513"/>
                  </a:lnTo>
                  <a:cubicBezTo>
                    <a:pt x="3735635" y="528155"/>
                    <a:pt x="3692939" y="506807"/>
                    <a:pt x="3639570" y="506807"/>
                  </a:cubicBezTo>
                  <a:cubicBezTo>
                    <a:pt x="3543506" y="506807"/>
                    <a:pt x="3474126" y="581524"/>
                    <a:pt x="3474126" y="688262"/>
                  </a:cubicBezTo>
                  <a:cubicBezTo>
                    <a:pt x="3474126" y="795000"/>
                    <a:pt x="3543506" y="869717"/>
                    <a:pt x="3639570" y="869717"/>
                  </a:cubicBezTo>
                  <a:cubicBezTo>
                    <a:pt x="3692939" y="869717"/>
                    <a:pt x="3740972" y="843032"/>
                    <a:pt x="3778330" y="811011"/>
                  </a:cubicBezTo>
                  <a:lnTo>
                    <a:pt x="3853046" y="891064"/>
                  </a:lnTo>
                  <a:cubicBezTo>
                    <a:pt x="3799677" y="949770"/>
                    <a:pt x="3724961" y="981792"/>
                    <a:pt x="3644907" y="981792"/>
                  </a:cubicBezTo>
                  <a:cubicBezTo>
                    <a:pt x="3468789" y="981792"/>
                    <a:pt x="3351377" y="853706"/>
                    <a:pt x="3351377" y="688262"/>
                  </a:cubicBezTo>
                  <a:cubicBezTo>
                    <a:pt x="3351377" y="522818"/>
                    <a:pt x="3468789" y="394732"/>
                    <a:pt x="3644907" y="394732"/>
                  </a:cubicBezTo>
                  <a:cubicBezTo>
                    <a:pt x="3724961" y="389396"/>
                    <a:pt x="3799677" y="421417"/>
                    <a:pt x="3853046" y="480123"/>
                  </a:cubicBezTo>
                  <a:close/>
                  <a:moveTo>
                    <a:pt x="4354716" y="544166"/>
                  </a:moveTo>
                  <a:cubicBezTo>
                    <a:pt x="4322694" y="522818"/>
                    <a:pt x="4253314" y="496134"/>
                    <a:pt x="4183934" y="496134"/>
                  </a:cubicBezTo>
                  <a:cubicBezTo>
                    <a:pt x="4114555" y="496134"/>
                    <a:pt x="4077196" y="522818"/>
                    <a:pt x="4077196" y="565513"/>
                  </a:cubicBezTo>
                  <a:cubicBezTo>
                    <a:pt x="4077196" y="602872"/>
                    <a:pt x="4119892" y="613546"/>
                    <a:pt x="4167924" y="624219"/>
                  </a:cubicBezTo>
                  <a:lnTo>
                    <a:pt x="4226630" y="634893"/>
                  </a:lnTo>
                  <a:cubicBezTo>
                    <a:pt x="4349379" y="650904"/>
                    <a:pt x="4424095" y="704273"/>
                    <a:pt x="4424095" y="800337"/>
                  </a:cubicBezTo>
                  <a:cubicBezTo>
                    <a:pt x="4424095" y="907075"/>
                    <a:pt x="4328031" y="981792"/>
                    <a:pt x="4167924" y="981792"/>
                  </a:cubicBezTo>
                  <a:cubicBezTo>
                    <a:pt x="4109218" y="981792"/>
                    <a:pt x="4007817" y="971118"/>
                    <a:pt x="3927763" y="912412"/>
                  </a:cubicBezTo>
                  <a:lnTo>
                    <a:pt x="3986469" y="821685"/>
                  </a:lnTo>
                  <a:cubicBezTo>
                    <a:pt x="4029164" y="853706"/>
                    <a:pt x="4082533" y="880391"/>
                    <a:pt x="4173261" y="880391"/>
                  </a:cubicBezTo>
                  <a:cubicBezTo>
                    <a:pt x="4258651" y="880391"/>
                    <a:pt x="4301347" y="853706"/>
                    <a:pt x="4301347" y="811011"/>
                  </a:cubicBezTo>
                  <a:cubicBezTo>
                    <a:pt x="4301347" y="778989"/>
                    <a:pt x="4269325" y="757642"/>
                    <a:pt x="4205282" y="746968"/>
                  </a:cubicBezTo>
                  <a:lnTo>
                    <a:pt x="4146576" y="741631"/>
                  </a:lnTo>
                  <a:cubicBezTo>
                    <a:pt x="4023827" y="725620"/>
                    <a:pt x="3954448" y="666915"/>
                    <a:pt x="3954448" y="576187"/>
                  </a:cubicBezTo>
                  <a:cubicBezTo>
                    <a:pt x="3954448" y="464112"/>
                    <a:pt x="4045175" y="394732"/>
                    <a:pt x="4183934" y="394732"/>
                  </a:cubicBezTo>
                  <a:cubicBezTo>
                    <a:pt x="4269325" y="394732"/>
                    <a:pt x="4354716" y="416080"/>
                    <a:pt x="4413421" y="453438"/>
                  </a:cubicBezTo>
                  <a:lnTo>
                    <a:pt x="4354716" y="544166"/>
                  </a:lnTo>
                  <a:close/>
                  <a:moveTo>
                    <a:pt x="2422756" y="474786"/>
                  </a:moveTo>
                  <a:lnTo>
                    <a:pt x="2422756" y="266647"/>
                  </a:lnTo>
                  <a:lnTo>
                    <a:pt x="2545505" y="223951"/>
                  </a:lnTo>
                  <a:lnTo>
                    <a:pt x="2545505" y="965781"/>
                  </a:lnTo>
                  <a:lnTo>
                    <a:pt x="2422756" y="965781"/>
                  </a:lnTo>
                  <a:lnTo>
                    <a:pt x="2422756" y="896401"/>
                  </a:lnTo>
                  <a:cubicBezTo>
                    <a:pt x="2385398" y="944434"/>
                    <a:pt x="2326692" y="976455"/>
                    <a:pt x="2246638" y="976455"/>
                  </a:cubicBezTo>
                  <a:cubicBezTo>
                    <a:pt x="2091868" y="976455"/>
                    <a:pt x="1963782" y="853706"/>
                    <a:pt x="1963782" y="682925"/>
                  </a:cubicBezTo>
                  <a:cubicBezTo>
                    <a:pt x="1963782" y="512144"/>
                    <a:pt x="2086531" y="389396"/>
                    <a:pt x="2246638" y="389396"/>
                  </a:cubicBezTo>
                  <a:cubicBezTo>
                    <a:pt x="2326692" y="389396"/>
                    <a:pt x="2385398" y="421417"/>
                    <a:pt x="2422756" y="474786"/>
                  </a:cubicBezTo>
                  <a:close/>
                  <a:moveTo>
                    <a:pt x="2091868" y="688262"/>
                  </a:moveTo>
                  <a:cubicBezTo>
                    <a:pt x="2091868" y="784326"/>
                    <a:pt x="2155911" y="869717"/>
                    <a:pt x="2262649" y="869717"/>
                  </a:cubicBezTo>
                  <a:cubicBezTo>
                    <a:pt x="2364050" y="869717"/>
                    <a:pt x="2433430" y="795000"/>
                    <a:pt x="2433430" y="688262"/>
                  </a:cubicBezTo>
                  <a:cubicBezTo>
                    <a:pt x="2433430" y="586861"/>
                    <a:pt x="2364050" y="506807"/>
                    <a:pt x="2262649" y="506807"/>
                  </a:cubicBezTo>
                  <a:cubicBezTo>
                    <a:pt x="2155911" y="506807"/>
                    <a:pt x="2091868" y="586861"/>
                    <a:pt x="2091868" y="688262"/>
                  </a:cubicBezTo>
                  <a:close/>
                </a:path>
              </a:pathLst>
            </a:custGeom>
            <a:solidFill>
              <a:schemeClr val="bg1"/>
            </a:solidFill>
            <a:ln w="53293" cap="flat">
              <a:noFill/>
              <a:prstDash val="solid"/>
              <a:miter/>
            </a:ln>
          </p:spPr>
          <p:txBody>
            <a:bodyPr rtlCol="0" anchor="ctr"/>
            <a:lstStyle/>
            <a:p>
              <a:endParaRPr lang="en-US"/>
            </a:p>
          </p:txBody>
        </p:sp>
      </p:grpSp>
      <p:pic>
        <p:nvPicPr>
          <p:cNvPr id="64" name="Graphic 63">
            <a:extLst>
              <a:ext uri="{FF2B5EF4-FFF2-40B4-BE49-F238E27FC236}">
                <a16:creationId xmlns:a16="http://schemas.microsoft.com/office/drawing/2014/main" id="{45F51C27-B699-3240-A8EA-6F29998F9F4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95" y="1171073"/>
            <a:ext cx="4117442" cy="1837889"/>
          </a:xfrm>
          <a:prstGeom prst="rect">
            <a:avLst/>
          </a:prstGeom>
        </p:spPr>
      </p:pic>
    </p:spTree>
    <p:extLst>
      <p:ext uri="{BB962C8B-B14F-4D97-AF65-F5344CB8AC3E}">
        <p14:creationId xmlns:p14="http://schemas.microsoft.com/office/powerpoint/2010/main" val="1574406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1_Title and Content - keyline a photo">
    <p:bg>
      <p:bgPr>
        <a:solidFill>
          <a:schemeClr val="tx1"/>
        </a:solidFill>
        <a:effectLst/>
      </p:bgPr>
    </p:bg>
    <p:spTree>
      <p:nvGrpSpPr>
        <p:cNvPr id="1" name=""/>
        <p:cNvGrpSpPr/>
        <p:nvPr/>
      </p:nvGrpSpPr>
      <p:grpSpPr>
        <a:xfrm>
          <a:off x="0" y="0"/>
          <a:ext cx="0" cy="0"/>
          <a:chOff x="0" y="0"/>
          <a:chExt cx="0" cy="0"/>
        </a:xfrm>
      </p:grpSpPr>
      <p:pic>
        <p:nvPicPr>
          <p:cNvPr id="8" name="Picture 7" descr="A picture containing person&#10;&#10;Description automatically generated">
            <a:extLst>
              <a:ext uri="{FF2B5EF4-FFF2-40B4-BE49-F238E27FC236}">
                <a16:creationId xmlns:a16="http://schemas.microsoft.com/office/drawing/2014/main" id="{8D9B5756-B96C-4701-B1A2-C745AA2A8A1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7324530" y="0"/>
            <a:ext cx="4867469" cy="6858000"/>
          </a:xfrm>
          <a:prstGeom prst="rect">
            <a:avLst/>
          </a:prstGeom>
        </p:spPr>
      </p:pic>
      <p:sp>
        <p:nvSpPr>
          <p:cNvPr id="32" name="Rectangle">
            <a:extLst>
              <a:ext uri="{FF2B5EF4-FFF2-40B4-BE49-F238E27FC236}">
                <a16:creationId xmlns:a16="http://schemas.microsoft.com/office/drawing/2014/main" id="{FC66991B-AB89-410A-93BD-B2F0B79000F9}"/>
              </a:ext>
            </a:extLst>
          </p:cNvPr>
          <p:cNvSpPr/>
          <p:nvPr/>
        </p:nvSpPr>
        <p:spPr>
          <a:xfrm rot="10800000" flipH="1" flipV="1">
            <a:off x="7324529" y="0"/>
            <a:ext cx="1000903" cy="6858000"/>
          </a:xfrm>
          <a:prstGeom prst="rect">
            <a:avLst/>
          </a:prstGeom>
          <a:gradFill flip="none" rotWithShape="1">
            <a:gsLst>
              <a:gs pos="18000">
                <a:schemeClr val="tx1">
                  <a:alpha val="90000"/>
                </a:schemeClr>
              </a:gs>
              <a:gs pos="100000">
                <a:schemeClr val="tx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6" name="Graphic 25">
            <a:extLst>
              <a:ext uri="{FF2B5EF4-FFF2-40B4-BE49-F238E27FC236}">
                <a16:creationId xmlns:a16="http://schemas.microsoft.com/office/drawing/2014/main" id="{54AEB9F3-9B92-4D55-A87D-0E7D6BD439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08375">
            <a:off x="6209111" y="1301832"/>
            <a:ext cx="3017058" cy="3843213"/>
          </a:xfrm>
          <a:prstGeom prst="rect">
            <a:avLst/>
          </a:prstGeom>
        </p:spPr>
      </p:pic>
      <p:grpSp>
        <p:nvGrpSpPr>
          <p:cNvPr id="27" name="Group 26">
            <a:extLst>
              <a:ext uri="{FF2B5EF4-FFF2-40B4-BE49-F238E27FC236}">
                <a16:creationId xmlns:a16="http://schemas.microsoft.com/office/drawing/2014/main" id="{DE1488B3-5D9F-8A47-9C0A-733035587B8A}"/>
              </a:ext>
            </a:extLst>
          </p:cNvPr>
          <p:cNvGrpSpPr/>
          <p:nvPr/>
        </p:nvGrpSpPr>
        <p:grpSpPr>
          <a:xfrm>
            <a:off x="10554061" y="6345623"/>
            <a:ext cx="1465983" cy="391342"/>
            <a:chOff x="10554061" y="6345623"/>
            <a:chExt cx="1465983" cy="391342"/>
          </a:xfrm>
        </p:grpSpPr>
        <p:grpSp>
          <p:nvGrpSpPr>
            <p:cNvPr id="28" name="Amdocs_Logomark">
              <a:extLst>
                <a:ext uri="{FF2B5EF4-FFF2-40B4-BE49-F238E27FC236}">
                  <a16:creationId xmlns:a16="http://schemas.microsoft.com/office/drawing/2014/main" id="{102F794D-F982-1746-B9F5-57C5C42D6B7A}"/>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5" name="Freeform: Shape 6">
                <a:extLst>
                  <a:ext uri="{FF2B5EF4-FFF2-40B4-BE49-F238E27FC236}">
                    <a16:creationId xmlns:a16="http://schemas.microsoft.com/office/drawing/2014/main" id="{43E74C4D-B463-AF4C-BB6C-44149C539ECC}"/>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6" name="Freeform: Shape 7">
                <a:extLst>
                  <a:ext uri="{FF2B5EF4-FFF2-40B4-BE49-F238E27FC236}">
                    <a16:creationId xmlns:a16="http://schemas.microsoft.com/office/drawing/2014/main" id="{0D5559B4-3916-3F49-A041-2F458037D157}"/>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9" name="Group 28">
              <a:extLst>
                <a:ext uri="{FF2B5EF4-FFF2-40B4-BE49-F238E27FC236}">
                  <a16:creationId xmlns:a16="http://schemas.microsoft.com/office/drawing/2014/main" id="{080D76F0-0C96-BE4E-8AF4-A245B2EF8C7A}"/>
                </a:ext>
              </a:extLst>
            </p:cNvPr>
            <p:cNvGrpSpPr/>
            <p:nvPr userDrawn="1"/>
          </p:nvGrpSpPr>
          <p:grpSpPr>
            <a:xfrm>
              <a:off x="11122366" y="6345623"/>
              <a:ext cx="897678" cy="391342"/>
              <a:chOff x="5599695" y="3904599"/>
              <a:chExt cx="2194943" cy="956884"/>
            </a:xfrm>
            <a:solidFill>
              <a:schemeClr val="bg1"/>
            </a:solidFill>
          </p:grpSpPr>
          <p:sp>
            <p:nvSpPr>
              <p:cNvPr id="31" name="Freeform: Shape 20">
                <a:extLst>
                  <a:ext uri="{FF2B5EF4-FFF2-40B4-BE49-F238E27FC236}">
                    <a16:creationId xmlns:a16="http://schemas.microsoft.com/office/drawing/2014/main" id="{05F0F7AE-AB2E-8B48-BC58-8CCA4FD8FEA6}"/>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3" name="Freeform: Shape 21">
                <a:extLst>
                  <a:ext uri="{FF2B5EF4-FFF2-40B4-BE49-F238E27FC236}">
                    <a16:creationId xmlns:a16="http://schemas.microsoft.com/office/drawing/2014/main" id="{CC71FFAB-8A42-5642-A2C3-3A9ECAB63F5E}"/>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4" name="Freeform: Shape 22">
                <a:extLst>
                  <a:ext uri="{FF2B5EF4-FFF2-40B4-BE49-F238E27FC236}">
                    <a16:creationId xmlns:a16="http://schemas.microsoft.com/office/drawing/2014/main" id="{4DA56E6F-2CDB-4B43-98B9-9B410D94724B}"/>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5" name="Freeform: Shape 23">
                <a:extLst>
                  <a:ext uri="{FF2B5EF4-FFF2-40B4-BE49-F238E27FC236}">
                    <a16:creationId xmlns:a16="http://schemas.microsoft.com/office/drawing/2014/main" id="{38038404-AABC-CD49-AEBB-AC6E5B32428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6" name="Freeform: Shape 24">
                <a:extLst>
                  <a:ext uri="{FF2B5EF4-FFF2-40B4-BE49-F238E27FC236}">
                    <a16:creationId xmlns:a16="http://schemas.microsoft.com/office/drawing/2014/main" id="{333355CB-DA55-F646-BC0D-577092D2701A}"/>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7" name="Freeform: Shape 25">
                <a:extLst>
                  <a:ext uri="{FF2B5EF4-FFF2-40B4-BE49-F238E27FC236}">
                    <a16:creationId xmlns:a16="http://schemas.microsoft.com/office/drawing/2014/main" id="{2424988F-88A7-B741-85F1-06B88270689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38" name="Freeform: Shape 26">
                <a:extLst>
                  <a:ext uri="{FF2B5EF4-FFF2-40B4-BE49-F238E27FC236}">
                    <a16:creationId xmlns:a16="http://schemas.microsoft.com/office/drawing/2014/main" id="{D3221EDD-FD8C-974B-9C85-9809CA38A924}"/>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9" name="Freeform: Shape 27">
                <a:extLst>
                  <a:ext uri="{FF2B5EF4-FFF2-40B4-BE49-F238E27FC236}">
                    <a16:creationId xmlns:a16="http://schemas.microsoft.com/office/drawing/2014/main" id="{A63C6F11-46D2-1B4A-9D61-880A6382F61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0" name="Freeform: Shape 28">
                <a:extLst>
                  <a:ext uri="{FF2B5EF4-FFF2-40B4-BE49-F238E27FC236}">
                    <a16:creationId xmlns:a16="http://schemas.microsoft.com/office/drawing/2014/main" id="{70D2652B-B535-E94B-A0BF-A01579EE1E0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1" name="Freeform: Shape 29">
                <a:extLst>
                  <a:ext uri="{FF2B5EF4-FFF2-40B4-BE49-F238E27FC236}">
                    <a16:creationId xmlns:a16="http://schemas.microsoft.com/office/drawing/2014/main" id="{8C473438-C833-9647-89FD-9AEFDCA8831B}"/>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2" name="Freeform: Shape 30">
                <a:extLst>
                  <a:ext uri="{FF2B5EF4-FFF2-40B4-BE49-F238E27FC236}">
                    <a16:creationId xmlns:a16="http://schemas.microsoft.com/office/drawing/2014/main" id="{1FBFA001-C55E-054B-B5D3-FBBE9272BD4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3" name="Freeform: Shape 31">
                <a:extLst>
                  <a:ext uri="{FF2B5EF4-FFF2-40B4-BE49-F238E27FC236}">
                    <a16:creationId xmlns:a16="http://schemas.microsoft.com/office/drawing/2014/main" id="{DB7CCEF7-F972-D94D-A8C4-9E0BE6DC504E}"/>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4" name="Freeform: Shape 32">
                <a:extLst>
                  <a:ext uri="{FF2B5EF4-FFF2-40B4-BE49-F238E27FC236}">
                    <a16:creationId xmlns:a16="http://schemas.microsoft.com/office/drawing/2014/main" id="{7587828C-0A1E-B841-9066-EDD9E5BB84E3}"/>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0" name="Straight Connector 29">
              <a:extLst>
                <a:ext uri="{FF2B5EF4-FFF2-40B4-BE49-F238E27FC236}">
                  <a16:creationId xmlns:a16="http://schemas.microsoft.com/office/drawing/2014/main" id="{C8C3CF81-A976-F645-9452-CEF4B45EC747}"/>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7" name="Flowchart: Process 46">
            <a:extLst>
              <a:ext uri="{FF2B5EF4-FFF2-40B4-BE49-F238E27FC236}">
                <a16:creationId xmlns:a16="http://schemas.microsoft.com/office/drawing/2014/main" id="{C5151575-7CFC-44F7-AFC8-24FD0830BA3B}"/>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3918128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3_Title and Content - keyline a photo">
    <p:bg>
      <p:bgPr>
        <a:solidFill>
          <a:schemeClr val="tx1"/>
        </a:solidFill>
        <a:effectLst/>
      </p:bgPr>
    </p:bg>
    <p:spTree>
      <p:nvGrpSpPr>
        <p:cNvPr id="1" name=""/>
        <p:cNvGrpSpPr/>
        <p:nvPr/>
      </p:nvGrpSpPr>
      <p:grpSpPr>
        <a:xfrm>
          <a:off x="0" y="0"/>
          <a:ext cx="0" cy="0"/>
          <a:chOff x="0" y="0"/>
          <a:chExt cx="0" cy="0"/>
        </a:xfrm>
      </p:grpSpPr>
      <p:sp>
        <p:nvSpPr>
          <p:cNvPr id="32" name="Rectangle">
            <a:extLst>
              <a:ext uri="{FF2B5EF4-FFF2-40B4-BE49-F238E27FC236}">
                <a16:creationId xmlns:a16="http://schemas.microsoft.com/office/drawing/2014/main" id="{FC66991B-AB89-410A-93BD-B2F0B79000F9}"/>
              </a:ext>
            </a:extLst>
          </p:cNvPr>
          <p:cNvSpPr/>
          <p:nvPr/>
        </p:nvSpPr>
        <p:spPr>
          <a:xfrm rot="10800000" flipH="1" flipV="1">
            <a:off x="7324529" y="0"/>
            <a:ext cx="1000903" cy="6858000"/>
          </a:xfrm>
          <a:prstGeom prst="rect">
            <a:avLst/>
          </a:prstGeom>
          <a:gradFill flip="none" rotWithShape="1">
            <a:gsLst>
              <a:gs pos="18000">
                <a:schemeClr val="tx1">
                  <a:alpha val="90000"/>
                </a:schemeClr>
              </a:gs>
              <a:gs pos="100000">
                <a:schemeClr val="tx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27" name="Group 26">
            <a:extLst>
              <a:ext uri="{FF2B5EF4-FFF2-40B4-BE49-F238E27FC236}">
                <a16:creationId xmlns:a16="http://schemas.microsoft.com/office/drawing/2014/main" id="{DE1488B3-5D9F-8A47-9C0A-733035587B8A}"/>
              </a:ext>
            </a:extLst>
          </p:cNvPr>
          <p:cNvGrpSpPr/>
          <p:nvPr/>
        </p:nvGrpSpPr>
        <p:grpSpPr>
          <a:xfrm>
            <a:off x="10554061" y="6345623"/>
            <a:ext cx="1465983" cy="391342"/>
            <a:chOff x="10554061" y="6345623"/>
            <a:chExt cx="1465983" cy="391342"/>
          </a:xfrm>
        </p:grpSpPr>
        <p:grpSp>
          <p:nvGrpSpPr>
            <p:cNvPr id="28" name="Amdocs_Logomark">
              <a:extLst>
                <a:ext uri="{FF2B5EF4-FFF2-40B4-BE49-F238E27FC236}">
                  <a16:creationId xmlns:a16="http://schemas.microsoft.com/office/drawing/2014/main" id="{102F794D-F982-1746-B9F5-57C5C42D6B7A}"/>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5" name="Freeform: Shape 6">
                <a:extLst>
                  <a:ext uri="{FF2B5EF4-FFF2-40B4-BE49-F238E27FC236}">
                    <a16:creationId xmlns:a16="http://schemas.microsoft.com/office/drawing/2014/main" id="{43E74C4D-B463-AF4C-BB6C-44149C539ECC}"/>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6" name="Freeform: Shape 7">
                <a:extLst>
                  <a:ext uri="{FF2B5EF4-FFF2-40B4-BE49-F238E27FC236}">
                    <a16:creationId xmlns:a16="http://schemas.microsoft.com/office/drawing/2014/main" id="{0D5559B4-3916-3F49-A041-2F458037D157}"/>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9" name="Group 28">
              <a:extLst>
                <a:ext uri="{FF2B5EF4-FFF2-40B4-BE49-F238E27FC236}">
                  <a16:creationId xmlns:a16="http://schemas.microsoft.com/office/drawing/2014/main" id="{080D76F0-0C96-BE4E-8AF4-A245B2EF8C7A}"/>
                </a:ext>
              </a:extLst>
            </p:cNvPr>
            <p:cNvGrpSpPr/>
            <p:nvPr userDrawn="1"/>
          </p:nvGrpSpPr>
          <p:grpSpPr>
            <a:xfrm>
              <a:off x="11122366" y="6345623"/>
              <a:ext cx="897678" cy="391342"/>
              <a:chOff x="5599695" y="3904599"/>
              <a:chExt cx="2194943" cy="956884"/>
            </a:xfrm>
            <a:solidFill>
              <a:schemeClr val="bg1"/>
            </a:solidFill>
          </p:grpSpPr>
          <p:sp>
            <p:nvSpPr>
              <p:cNvPr id="31" name="Freeform: Shape 20">
                <a:extLst>
                  <a:ext uri="{FF2B5EF4-FFF2-40B4-BE49-F238E27FC236}">
                    <a16:creationId xmlns:a16="http://schemas.microsoft.com/office/drawing/2014/main" id="{05F0F7AE-AB2E-8B48-BC58-8CCA4FD8FEA6}"/>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3" name="Freeform: Shape 21">
                <a:extLst>
                  <a:ext uri="{FF2B5EF4-FFF2-40B4-BE49-F238E27FC236}">
                    <a16:creationId xmlns:a16="http://schemas.microsoft.com/office/drawing/2014/main" id="{CC71FFAB-8A42-5642-A2C3-3A9ECAB63F5E}"/>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4" name="Freeform: Shape 22">
                <a:extLst>
                  <a:ext uri="{FF2B5EF4-FFF2-40B4-BE49-F238E27FC236}">
                    <a16:creationId xmlns:a16="http://schemas.microsoft.com/office/drawing/2014/main" id="{4DA56E6F-2CDB-4B43-98B9-9B410D94724B}"/>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5" name="Freeform: Shape 23">
                <a:extLst>
                  <a:ext uri="{FF2B5EF4-FFF2-40B4-BE49-F238E27FC236}">
                    <a16:creationId xmlns:a16="http://schemas.microsoft.com/office/drawing/2014/main" id="{38038404-AABC-CD49-AEBB-AC6E5B32428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6" name="Freeform: Shape 24">
                <a:extLst>
                  <a:ext uri="{FF2B5EF4-FFF2-40B4-BE49-F238E27FC236}">
                    <a16:creationId xmlns:a16="http://schemas.microsoft.com/office/drawing/2014/main" id="{333355CB-DA55-F646-BC0D-577092D2701A}"/>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7" name="Freeform: Shape 25">
                <a:extLst>
                  <a:ext uri="{FF2B5EF4-FFF2-40B4-BE49-F238E27FC236}">
                    <a16:creationId xmlns:a16="http://schemas.microsoft.com/office/drawing/2014/main" id="{2424988F-88A7-B741-85F1-06B88270689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38" name="Freeform: Shape 26">
                <a:extLst>
                  <a:ext uri="{FF2B5EF4-FFF2-40B4-BE49-F238E27FC236}">
                    <a16:creationId xmlns:a16="http://schemas.microsoft.com/office/drawing/2014/main" id="{D3221EDD-FD8C-974B-9C85-9809CA38A924}"/>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9" name="Freeform: Shape 27">
                <a:extLst>
                  <a:ext uri="{FF2B5EF4-FFF2-40B4-BE49-F238E27FC236}">
                    <a16:creationId xmlns:a16="http://schemas.microsoft.com/office/drawing/2014/main" id="{A63C6F11-46D2-1B4A-9D61-880A6382F61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0" name="Freeform: Shape 28">
                <a:extLst>
                  <a:ext uri="{FF2B5EF4-FFF2-40B4-BE49-F238E27FC236}">
                    <a16:creationId xmlns:a16="http://schemas.microsoft.com/office/drawing/2014/main" id="{70D2652B-B535-E94B-A0BF-A01579EE1E0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1" name="Freeform: Shape 29">
                <a:extLst>
                  <a:ext uri="{FF2B5EF4-FFF2-40B4-BE49-F238E27FC236}">
                    <a16:creationId xmlns:a16="http://schemas.microsoft.com/office/drawing/2014/main" id="{8C473438-C833-9647-89FD-9AEFDCA8831B}"/>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2" name="Freeform: Shape 30">
                <a:extLst>
                  <a:ext uri="{FF2B5EF4-FFF2-40B4-BE49-F238E27FC236}">
                    <a16:creationId xmlns:a16="http://schemas.microsoft.com/office/drawing/2014/main" id="{1FBFA001-C55E-054B-B5D3-FBBE9272BD4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3" name="Freeform: Shape 31">
                <a:extLst>
                  <a:ext uri="{FF2B5EF4-FFF2-40B4-BE49-F238E27FC236}">
                    <a16:creationId xmlns:a16="http://schemas.microsoft.com/office/drawing/2014/main" id="{DB7CCEF7-F972-D94D-A8C4-9E0BE6DC504E}"/>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4" name="Freeform: Shape 32">
                <a:extLst>
                  <a:ext uri="{FF2B5EF4-FFF2-40B4-BE49-F238E27FC236}">
                    <a16:creationId xmlns:a16="http://schemas.microsoft.com/office/drawing/2014/main" id="{7587828C-0A1E-B841-9066-EDD9E5BB84E3}"/>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0" name="Straight Connector 29">
              <a:extLst>
                <a:ext uri="{FF2B5EF4-FFF2-40B4-BE49-F238E27FC236}">
                  <a16:creationId xmlns:a16="http://schemas.microsoft.com/office/drawing/2014/main" id="{C8C3CF81-A976-F645-9452-CEF4B45EC747}"/>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7" name="Google Shape;34;p27">
            <a:extLst>
              <a:ext uri="{FF2B5EF4-FFF2-40B4-BE49-F238E27FC236}">
                <a16:creationId xmlns:a16="http://schemas.microsoft.com/office/drawing/2014/main" id="{6CCDB9DE-242C-46A8-B31A-4A67763F600D}"/>
              </a:ext>
            </a:extLst>
          </p:cNvPr>
          <p:cNvPicPr preferRelativeResize="0"/>
          <p:nvPr userDrawn="1"/>
        </p:nvPicPr>
        <p:blipFill rotWithShape="1">
          <a:blip r:embed="rId2"/>
          <a:srcRect b="16804"/>
          <a:stretch/>
        </p:blipFill>
        <p:spPr>
          <a:xfrm>
            <a:off x="7371201" y="3247632"/>
            <a:ext cx="3503838" cy="2580238"/>
          </a:xfrm>
          <a:prstGeom prst="rect">
            <a:avLst/>
          </a:prstGeom>
        </p:spPr>
      </p:pic>
      <p:pic>
        <p:nvPicPr>
          <p:cNvPr id="48" name="Graphic 47">
            <a:extLst>
              <a:ext uri="{FF2B5EF4-FFF2-40B4-BE49-F238E27FC236}">
                <a16:creationId xmlns:a16="http://schemas.microsoft.com/office/drawing/2014/main" id="{729317A6-3921-45E5-8ACB-F650FB7021BA}"/>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10172" y="607263"/>
            <a:ext cx="4973608" cy="2580238"/>
          </a:xfrm>
          <a:prstGeom prst="rect">
            <a:avLst/>
          </a:prstGeom>
        </p:spPr>
      </p:pic>
      <p:sp>
        <p:nvSpPr>
          <p:cNvPr id="4" name="Rectangle 3">
            <a:extLst>
              <a:ext uri="{FF2B5EF4-FFF2-40B4-BE49-F238E27FC236}">
                <a16:creationId xmlns:a16="http://schemas.microsoft.com/office/drawing/2014/main" id="{88CAA216-5AEA-2E4A-8544-D1924D9B474A}"/>
              </a:ext>
            </a:extLst>
          </p:cNvPr>
          <p:cNvSpPr/>
          <p:nvPr userDrawn="1"/>
        </p:nvSpPr>
        <p:spPr>
          <a:xfrm>
            <a:off x="8174736" y="4151376"/>
            <a:ext cx="758952" cy="11064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err="1"/>
          </a:p>
        </p:txBody>
      </p:sp>
      <p:sp>
        <p:nvSpPr>
          <p:cNvPr id="49" name="Flowchart: Process 48">
            <a:extLst>
              <a:ext uri="{FF2B5EF4-FFF2-40B4-BE49-F238E27FC236}">
                <a16:creationId xmlns:a16="http://schemas.microsoft.com/office/drawing/2014/main" id="{C73E03D6-9499-4623-9A96-FECEE8FAD180}"/>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1426813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le and Content - keyline a photo">
    <p:bg>
      <p:bgPr>
        <a:solidFill>
          <a:schemeClr val="tx1"/>
        </a:solidFill>
        <a:effectLst/>
      </p:bgPr>
    </p:bg>
    <p:spTree>
      <p:nvGrpSpPr>
        <p:cNvPr id="1" name=""/>
        <p:cNvGrpSpPr/>
        <p:nvPr/>
      </p:nvGrpSpPr>
      <p:grpSpPr>
        <a:xfrm>
          <a:off x="0" y="0"/>
          <a:ext cx="0" cy="0"/>
          <a:chOff x="0" y="0"/>
          <a:chExt cx="0" cy="0"/>
        </a:xfrm>
      </p:grpSpPr>
      <p:sp>
        <p:nvSpPr>
          <p:cNvPr id="32" name="Rectangle">
            <a:extLst>
              <a:ext uri="{FF2B5EF4-FFF2-40B4-BE49-F238E27FC236}">
                <a16:creationId xmlns:a16="http://schemas.microsoft.com/office/drawing/2014/main" id="{FC66991B-AB89-410A-93BD-B2F0B79000F9}"/>
              </a:ext>
            </a:extLst>
          </p:cNvPr>
          <p:cNvSpPr/>
          <p:nvPr/>
        </p:nvSpPr>
        <p:spPr>
          <a:xfrm rot="10800000" flipH="1" flipV="1">
            <a:off x="7324529" y="0"/>
            <a:ext cx="1000903" cy="6858000"/>
          </a:xfrm>
          <a:prstGeom prst="rect">
            <a:avLst/>
          </a:prstGeom>
          <a:gradFill flip="none" rotWithShape="1">
            <a:gsLst>
              <a:gs pos="18000">
                <a:schemeClr val="tx1">
                  <a:alpha val="90000"/>
                </a:schemeClr>
              </a:gs>
              <a:gs pos="100000">
                <a:schemeClr val="tx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27" name="Group 26">
            <a:extLst>
              <a:ext uri="{FF2B5EF4-FFF2-40B4-BE49-F238E27FC236}">
                <a16:creationId xmlns:a16="http://schemas.microsoft.com/office/drawing/2014/main" id="{DE1488B3-5D9F-8A47-9C0A-733035587B8A}"/>
              </a:ext>
            </a:extLst>
          </p:cNvPr>
          <p:cNvGrpSpPr/>
          <p:nvPr/>
        </p:nvGrpSpPr>
        <p:grpSpPr>
          <a:xfrm>
            <a:off x="10554061" y="6345623"/>
            <a:ext cx="1465983" cy="391342"/>
            <a:chOff x="10554061" y="6345623"/>
            <a:chExt cx="1465983" cy="391342"/>
          </a:xfrm>
        </p:grpSpPr>
        <p:grpSp>
          <p:nvGrpSpPr>
            <p:cNvPr id="28" name="Amdocs_Logomark">
              <a:extLst>
                <a:ext uri="{FF2B5EF4-FFF2-40B4-BE49-F238E27FC236}">
                  <a16:creationId xmlns:a16="http://schemas.microsoft.com/office/drawing/2014/main" id="{102F794D-F982-1746-B9F5-57C5C42D6B7A}"/>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5" name="Freeform: Shape 6">
                <a:extLst>
                  <a:ext uri="{FF2B5EF4-FFF2-40B4-BE49-F238E27FC236}">
                    <a16:creationId xmlns:a16="http://schemas.microsoft.com/office/drawing/2014/main" id="{43E74C4D-B463-AF4C-BB6C-44149C539ECC}"/>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6" name="Freeform: Shape 7">
                <a:extLst>
                  <a:ext uri="{FF2B5EF4-FFF2-40B4-BE49-F238E27FC236}">
                    <a16:creationId xmlns:a16="http://schemas.microsoft.com/office/drawing/2014/main" id="{0D5559B4-3916-3F49-A041-2F458037D157}"/>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9" name="Group 28">
              <a:extLst>
                <a:ext uri="{FF2B5EF4-FFF2-40B4-BE49-F238E27FC236}">
                  <a16:creationId xmlns:a16="http://schemas.microsoft.com/office/drawing/2014/main" id="{080D76F0-0C96-BE4E-8AF4-A245B2EF8C7A}"/>
                </a:ext>
              </a:extLst>
            </p:cNvPr>
            <p:cNvGrpSpPr/>
            <p:nvPr userDrawn="1"/>
          </p:nvGrpSpPr>
          <p:grpSpPr>
            <a:xfrm>
              <a:off x="11122366" y="6345623"/>
              <a:ext cx="897678" cy="391342"/>
              <a:chOff x="5599695" y="3904599"/>
              <a:chExt cx="2194943" cy="956884"/>
            </a:xfrm>
            <a:solidFill>
              <a:schemeClr val="bg1"/>
            </a:solidFill>
          </p:grpSpPr>
          <p:sp>
            <p:nvSpPr>
              <p:cNvPr id="31" name="Freeform: Shape 20">
                <a:extLst>
                  <a:ext uri="{FF2B5EF4-FFF2-40B4-BE49-F238E27FC236}">
                    <a16:creationId xmlns:a16="http://schemas.microsoft.com/office/drawing/2014/main" id="{05F0F7AE-AB2E-8B48-BC58-8CCA4FD8FEA6}"/>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3" name="Freeform: Shape 21">
                <a:extLst>
                  <a:ext uri="{FF2B5EF4-FFF2-40B4-BE49-F238E27FC236}">
                    <a16:creationId xmlns:a16="http://schemas.microsoft.com/office/drawing/2014/main" id="{CC71FFAB-8A42-5642-A2C3-3A9ECAB63F5E}"/>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4" name="Freeform: Shape 22">
                <a:extLst>
                  <a:ext uri="{FF2B5EF4-FFF2-40B4-BE49-F238E27FC236}">
                    <a16:creationId xmlns:a16="http://schemas.microsoft.com/office/drawing/2014/main" id="{4DA56E6F-2CDB-4B43-98B9-9B410D94724B}"/>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5" name="Freeform: Shape 23">
                <a:extLst>
                  <a:ext uri="{FF2B5EF4-FFF2-40B4-BE49-F238E27FC236}">
                    <a16:creationId xmlns:a16="http://schemas.microsoft.com/office/drawing/2014/main" id="{38038404-AABC-CD49-AEBB-AC6E5B32428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6" name="Freeform: Shape 24">
                <a:extLst>
                  <a:ext uri="{FF2B5EF4-FFF2-40B4-BE49-F238E27FC236}">
                    <a16:creationId xmlns:a16="http://schemas.microsoft.com/office/drawing/2014/main" id="{333355CB-DA55-F646-BC0D-577092D2701A}"/>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7" name="Freeform: Shape 25">
                <a:extLst>
                  <a:ext uri="{FF2B5EF4-FFF2-40B4-BE49-F238E27FC236}">
                    <a16:creationId xmlns:a16="http://schemas.microsoft.com/office/drawing/2014/main" id="{2424988F-88A7-B741-85F1-06B88270689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38" name="Freeform: Shape 26">
                <a:extLst>
                  <a:ext uri="{FF2B5EF4-FFF2-40B4-BE49-F238E27FC236}">
                    <a16:creationId xmlns:a16="http://schemas.microsoft.com/office/drawing/2014/main" id="{D3221EDD-FD8C-974B-9C85-9809CA38A924}"/>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9" name="Freeform: Shape 27">
                <a:extLst>
                  <a:ext uri="{FF2B5EF4-FFF2-40B4-BE49-F238E27FC236}">
                    <a16:creationId xmlns:a16="http://schemas.microsoft.com/office/drawing/2014/main" id="{A63C6F11-46D2-1B4A-9D61-880A6382F61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0" name="Freeform: Shape 28">
                <a:extLst>
                  <a:ext uri="{FF2B5EF4-FFF2-40B4-BE49-F238E27FC236}">
                    <a16:creationId xmlns:a16="http://schemas.microsoft.com/office/drawing/2014/main" id="{70D2652B-B535-E94B-A0BF-A01579EE1E0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1" name="Freeform: Shape 29">
                <a:extLst>
                  <a:ext uri="{FF2B5EF4-FFF2-40B4-BE49-F238E27FC236}">
                    <a16:creationId xmlns:a16="http://schemas.microsoft.com/office/drawing/2014/main" id="{8C473438-C833-9647-89FD-9AEFDCA8831B}"/>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2" name="Freeform: Shape 30">
                <a:extLst>
                  <a:ext uri="{FF2B5EF4-FFF2-40B4-BE49-F238E27FC236}">
                    <a16:creationId xmlns:a16="http://schemas.microsoft.com/office/drawing/2014/main" id="{1FBFA001-C55E-054B-B5D3-FBBE9272BD4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3" name="Freeform: Shape 31">
                <a:extLst>
                  <a:ext uri="{FF2B5EF4-FFF2-40B4-BE49-F238E27FC236}">
                    <a16:creationId xmlns:a16="http://schemas.microsoft.com/office/drawing/2014/main" id="{DB7CCEF7-F972-D94D-A8C4-9E0BE6DC504E}"/>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4" name="Freeform: Shape 32">
                <a:extLst>
                  <a:ext uri="{FF2B5EF4-FFF2-40B4-BE49-F238E27FC236}">
                    <a16:creationId xmlns:a16="http://schemas.microsoft.com/office/drawing/2014/main" id="{7587828C-0A1E-B841-9066-EDD9E5BB84E3}"/>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0" name="Straight Connector 29">
              <a:extLst>
                <a:ext uri="{FF2B5EF4-FFF2-40B4-BE49-F238E27FC236}">
                  <a16:creationId xmlns:a16="http://schemas.microsoft.com/office/drawing/2014/main" id="{C8C3CF81-A976-F645-9452-CEF4B45EC747}"/>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7" name="Google Shape;34;p27">
            <a:extLst>
              <a:ext uri="{FF2B5EF4-FFF2-40B4-BE49-F238E27FC236}">
                <a16:creationId xmlns:a16="http://schemas.microsoft.com/office/drawing/2014/main" id="{6CCDB9DE-242C-46A8-B31A-4A67763F600D}"/>
              </a:ext>
            </a:extLst>
          </p:cNvPr>
          <p:cNvPicPr preferRelativeResize="0"/>
          <p:nvPr userDrawn="1"/>
        </p:nvPicPr>
        <p:blipFill rotWithShape="1">
          <a:blip r:embed="rId2"/>
          <a:srcRect b="12417"/>
          <a:stretch/>
        </p:blipFill>
        <p:spPr>
          <a:xfrm>
            <a:off x="7272380" y="3346174"/>
            <a:ext cx="3503838" cy="2716298"/>
          </a:xfrm>
          <a:prstGeom prst="rect">
            <a:avLst/>
          </a:prstGeom>
        </p:spPr>
      </p:pic>
      <p:sp>
        <p:nvSpPr>
          <p:cNvPr id="4" name="Rectangle: Rounded Corners 3">
            <a:extLst>
              <a:ext uri="{FF2B5EF4-FFF2-40B4-BE49-F238E27FC236}">
                <a16:creationId xmlns:a16="http://schemas.microsoft.com/office/drawing/2014/main" id="{8AAE6650-6487-448F-8520-299B1EEE5B41}"/>
              </a:ext>
            </a:extLst>
          </p:cNvPr>
          <p:cNvSpPr/>
          <p:nvPr userDrawn="1"/>
        </p:nvSpPr>
        <p:spPr>
          <a:xfrm>
            <a:off x="8002682" y="4188922"/>
            <a:ext cx="817702" cy="1126691"/>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0" eaLnBrk="1" latinLnBrk="0" hangingPunct="1"/>
            <a:endParaRPr lang="en-US" dirty="0" err="1"/>
          </a:p>
        </p:txBody>
      </p:sp>
      <p:grpSp>
        <p:nvGrpSpPr>
          <p:cNvPr id="57" name="Graphic 191">
            <a:extLst>
              <a:ext uri="{FF2B5EF4-FFF2-40B4-BE49-F238E27FC236}">
                <a16:creationId xmlns:a16="http://schemas.microsoft.com/office/drawing/2014/main" id="{FA2E881E-4BD7-4D15-AB25-6948F1287B19}"/>
              </a:ext>
            </a:extLst>
          </p:cNvPr>
          <p:cNvGrpSpPr/>
          <p:nvPr userDrawn="1"/>
        </p:nvGrpSpPr>
        <p:grpSpPr>
          <a:xfrm rot="20384601">
            <a:off x="9409291" y="7456544"/>
            <a:ext cx="817703" cy="1069112"/>
            <a:chOff x="6931435" y="4733853"/>
            <a:chExt cx="781200" cy="1150247"/>
          </a:xfrm>
          <a:noFill/>
        </p:grpSpPr>
        <p:sp>
          <p:nvSpPr>
            <p:cNvPr id="58" name="Freeform 86">
              <a:extLst>
                <a:ext uri="{FF2B5EF4-FFF2-40B4-BE49-F238E27FC236}">
                  <a16:creationId xmlns:a16="http://schemas.microsoft.com/office/drawing/2014/main" id="{3C9DAE23-3FDB-47F0-A64C-21CA0F019168}"/>
                </a:ext>
              </a:extLst>
            </p:cNvPr>
            <p:cNvSpPr/>
            <p:nvPr/>
          </p:nvSpPr>
          <p:spPr>
            <a:xfrm>
              <a:off x="7087097" y="4733853"/>
              <a:ext cx="625537" cy="794866"/>
            </a:xfrm>
            <a:custGeom>
              <a:avLst/>
              <a:gdLst>
                <a:gd name="connsiteX0" fmla="*/ 150101 w 625537"/>
                <a:gd name="connsiteY0" fmla="*/ 794866 h 794866"/>
                <a:gd name="connsiteX1" fmla="*/ 506392 w 625537"/>
                <a:gd name="connsiteY1" fmla="*/ 757424 h 794866"/>
                <a:gd name="connsiteX2" fmla="*/ 625538 w 625537"/>
                <a:gd name="connsiteY2" fmla="*/ 586059 h 794866"/>
                <a:gd name="connsiteX3" fmla="*/ 515917 w 625537"/>
                <a:gd name="connsiteY3" fmla="*/ 0 h 794866"/>
                <a:gd name="connsiteX4" fmla="*/ 0 w 625537"/>
                <a:gd name="connsiteY4" fmla="*/ 63465 h 794866"/>
                <a:gd name="connsiteX5" fmla="*/ 33160 w 625537"/>
                <a:gd name="connsiteY5" fmla="*/ 680947 h 79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537" h="794866">
                  <a:moveTo>
                    <a:pt x="150101" y="794866"/>
                  </a:moveTo>
                  <a:cubicBezTo>
                    <a:pt x="275508" y="784156"/>
                    <a:pt x="384953" y="772737"/>
                    <a:pt x="506392" y="757424"/>
                  </a:cubicBezTo>
                  <a:lnTo>
                    <a:pt x="625538" y="586059"/>
                  </a:lnTo>
                  <a:cubicBezTo>
                    <a:pt x="593436" y="391325"/>
                    <a:pt x="554985" y="195441"/>
                    <a:pt x="515917" y="0"/>
                  </a:cubicBezTo>
                  <a:cubicBezTo>
                    <a:pt x="342533" y="19031"/>
                    <a:pt x="171267" y="41248"/>
                    <a:pt x="0" y="63465"/>
                  </a:cubicBezTo>
                  <a:cubicBezTo>
                    <a:pt x="15522" y="270768"/>
                    <a:pt x="24782" y="475946"/>
                    <a:pt x="33160" y="680947"/>
                  </a:cubicBezTo>
                </a:path>
              </a:pathLst>
            </a:custGeom>
            <a:noFill/>
            <a:ln w="17585" cap="rnd">
              <a:gradFill>
                <a:gsLst>
                  <a:gs pos="0">
                    <a:schemeClr val="accent2"/>
                  </a:gs>
                  <a:gs pos="100000">
                    <a:schemeClr val="accent4"/>
                  </a:gs>
                </a:gsLst>
                <a:lin ang="5400000" scaled="1"/>
              </a:gradFill>
              <a:prstDash val="solid"/>
              <a:round/>
            </a:ln>
          </p:spPr>
          <p:txBody>
            <a:bodyPr rtlCol="0" anchor="ctr"/>
            <a:lstStyle/>
            <a:p>
              <a:endParaRPr lang="en-IL"/>
            </a:p>
          </p:txBody>
        </p:sp>
        <p:sp>
          <p:nvSpPr>
            <p:cNvPr id="59" name="Freeform 87">
              <a:extLst>
                <a:ext uri="{FF2B5EF4-FFF2-40B4-BE49-F238E27FC236}">
                  <a16:creationId xmlns:a16="http://schemas.microsoft.com/office/drawing/2014/main" id="{8C557DEE-8748-4D8F-8201-37EB6123ED64}"/>
                </a:ext>
              </a:extLst>
            </p:cNvPr>
            <p:cNvSpPr/>
            <p:nvPr/>
          </p:nvSpPr>
          <p:spPr>
            <a:xfrm>
              <a:off x="7595606" y="5313893"/>
              <a:ext cx="110503" cy="175968"/>
            </a:xfrm>
            <a:custGeom>
              <a:avLst/>
              <a:gdLst>
                <a:gd name="connsiteX0" fmla="*/ 0 w 110503"/>
                <a:gd name="connsiteY0" fmla="*/ 175968 h 175968"/>
                <a:gd name="connsiteX1" fmla="*/ 6173 w 110503"/>
                <a:gd name="connsiteY1" fmla="*/ 8852 h 175968"/>
                <a:gd name="connsiteX2" fmla="*/ 110503 w 110503"/>
                <a:gd name="connsiteY2" fmla="*/ 0 h 175968"/>
              </a:gdLst>
              <a:ahLst/>
              <a:cxnLst>
                <a:cxn ang="0">
                  <a:pos x="connsiteX0" y="connsiteY0"/>
                </a:cxn>
                <a:cxn ang="0">
                  <a:pos x="connsiteX1" y="connsiteY1"/>
                </a:cxn>
                <a:cxn ang="0">
                  <a:pos x="connsiteX2" y="connsiteY2"/>
                </a:cxn>
              </a:cxnLst>
              <a:rect l="l" t="t" r="r" b="b"/>
              <a:pathLst>
                <a:path w="110503" h="175968">
                  <a:moveTo>
                    <a:pt x="0" y="175968"/>
                  </a:moveTo>
                  <a:cubicBezTo>
                    <a:pt x="1999" y="120204"/>
                    <a:pt x="4057" y="64498"/>
                    <a:pt x="6173" y="8852"/>
                  </a:cubicBezTo>
                  <a:lnTo>
                    <a:pt x="110503" y="0"/>
                  </a:lnTo>
                </a:path>
              </a:pathLst>
            </a:custGeom>
            <a:noFill/>
            <a:ln w="17585" cap="rnd">
              <a:solidFill>
                <a:schemeClr val="accent4"/>
              </a:solidFill>
              <a:prstDash val="solid"/>
              <a:round/>
            </a:ln>
          </p:spPr>
          <p:txBody>
            <a:bodyPr rtlCol="0" anchor="ctr"/>
            <a:lstStyle/>
            <a:p>
              <a:endParaRPr lang="en-IL"/>
            </a:p>
          </p:txBody>
        </p:sp>
        <p:sp>
          <p:nvSpPr>
            <p:cNvPr id="60" name="Freeform 88">
              <a:extLst>
                <a:ext uri="{FF2B5EF4-FFF2-40B4-BE49-F238E27FC236}">
                  <a16:creationId xmlns:a16="http://schemas.microsoft.com/office/drawing/2014/main" id="{64C3AAE6-A193-4DDD-977A-9448F819D0BA}"/>
                </a:ext>
              </a:extLst>
            </p:cNvPr>
            <p:cNvSpPr/>
            <p:nvPr/>
          </p:nvSpPr>
          <p:spPr>
            <a:xfrm>
              <a:off x="7410229" y="5094906"/>
              <a:ext cx="187670" cy="30095"/>
            </a:xfrm>
            <a:custGeom>
              <a:avLst/>
              <a:gdLst>
                <a:gd name="connsiteX0" fmla="*/ 0 w 187670"/>
                <a:gd name="connsiteY0" fmla="*/ 30095 h 30095"/>
                <a:gd name="connsiteX1" fmla="*/ 187670 w 187670"/>
                <a:gd name="connsiteY1" fmla="*/ 0 h 30095"/>
              </a:gdLst>
              <a:ahLst/>
              <a:cxnLst>
                <a:cxn ang="0">
                  <a:pos x="connsiteX0" y="connsiteY0"/>
                </a:cxn>
                <a:cxn ang="0">
                  <a:pos x="connsiteX1" y="connsiteY1"/>
                </a:cxn>
              </a:cxnLst>
              <a:rect l="l" t="t" r="r" b="b"/>
              <a:pathLst>
                <a:path w="187670" h="30095">
                  <a:moveTo>
                    <a:pt x="0" y="30095"/>
                  </a:moveTo>
                  <a:lnTo>
                    <a:pt x="187670" y="0"/>
                  </a:lnTo>
                </a:path>
              </a:pathLst>
            </a:custGeom>
            <a:noFill/>
            <a:ln w="17585" cap="rnd">
              <a:gradFill>
                <a:gsLst>
                  <a:gs pos="0">
                    <a:schemeClr val="accent2"/>
                  </a:gs>
                  <a:gs pos="100000">
                    <a:schemeClr val="accent4"/>
                  </a:gs>
                </a:gsLst>
                <a:lin ang="5400000" scaled="1"/>
              </a:gradFill>
              <a:prstDash val="solid"/>
              <a:round/>
            </a:ln>
          </p:spPr>
          <p:txBody>
            <a:bodyPr rtlCol="0" anchor="ctr"/>
            <a:lstStyle/>
            <a:p>
              <a:endParaRPr lang="en-IL"/>
            </a:p>
          </p:txBody>
        </p:sp>
        <p:sp>
          <p:nvSpPr>
            <p:cNvPr id="61" name="Freeform 89">
              <a:extLst>
                <a:ext uri="{FF2B5EF4-FFF2-40B4-BE49-F238E27FC236}">
                  <a16:creationId xmlns:a16="http://schemas.microsoft.com/office/drawing/2014/main" id="{B24040B2-FAC0-4A0A-9240-77BE7C9766A5}"/>
                </a:ext>
              </a:extLst>
            </p:cNvPr>
            <p:cNvSpPr/>
            <p:nvPr/>
          </p:nvSpPr>
          <p:spPr>
            <a:xfrm>
              <a:off x="7169556" y="5021970"/>
              <a:ext cx="430547" cy="63288"/>
            </a:xfrm>
            <a:custGeom>
              <a:avLst/>
              <a:gdLst>
                <a:gd name="connsiteX0" fmla="*/ 430548 w 430547"/>
                <a:gd name="connsiteY0" fmla="*/ 0 h 63288"/>
                <a:gd name="connsiteX1" fmla="*/ 0 w 430547"/>
                <a:gd name="connsiteY1" fmla="*/ 63288 h 63288"/>
              </a:gdLst>
              <a:ahLst/>
              <a:cxnLst>
                <a:cxn ang="0">
                  <a:pos x="connsiteX0" y="connsiteY0"/>
                </a:cxn>
                <a:cxn ang="0">
                  <a:pos x="connsiteX1" y="connsiteY1"/>
                </a:cxn>
              </a:cxnLst>
              <a:rect l="l" t="t" r="r" b="b"/>
              <a:pathLst>
                <a:path w="430547" h="63288">
                  <a:moveTo>
                    <a:pt x="430548" y="0"/>
                  </a:moveTo>
                  <a:lnTo>
                    <a:pt x="0" y="63288"/>
                  </a:lnTo>
                </a:path>
              </a:pathLst>
            </a:custGeom>
            <a:noFill/>
            <a:ln w="17585" cap="rnd">
              <a:gradFill>
                <a:gsLst>
                  <a:gs pos="0">
                    <a:schemeClr val="accent2"/>
                  </a:gs>
                  <a:gs pos="100000">
                    <a:schemeClr val="accent4"/>
                  </a:gs>
                </a:gsLst>
                <a:lin ang="5400000" scaled="1"/>
              </a:gradFill>
              <a:prstDash val="solid"/>
              <a:round/>
            </a:ln>
          </p:spPr>
          <p:txBody>
            <a:bodyPr rtlCol="0" anchor="ctr"/>
            <a:lstStyle/>
            <a:p>
              <a:endParaRPr lang="en-IL"/>
            </a:p>
          </p:txBody>
        </p:sp>
        <p:sp>
          <p:nvSpPr>
            <p:cNvPr id="62" name="Freeform 90">
              <a:extLst>
                <a:ext uri="{FF2B5EF4-FFF2-40B4-BE49-F238E27FC236}">
                  <a16:creationId xmlns:a16="http://schemas.microsoft.com/office/drawing/2014/main" id="{0A2915BC-6A2F-4DDF-B447-A462BC56F71D}"/>
                </a:ext>
              </a:extLst>
            </p:cNvPr>
            <p:cNvSpPr/>
            <p:nvPr/>
          </p:nvSpPr>
          <p:spPr>
            <a:xfrm>
              <a:off x="7171232" y="4928586"/>
              <a:ext cx="413967" cy="44257"/>
            </a:xfrm>
            <a:custGeom>
              <a:avLst/>
              <a:gdLst>
                <a:gd name="connsiteX0" fmla="*/ 413968 w 413967"/>
                <a:gd name="connsiteY0" fmla="*/ 0 h 44257"/>
                <a:gd name="connsiteX1" fmla="*/ 0 w 413967"/>
                <a:gd name="connsiteY1" fmla="*/ 44258 h 44257"/>
              </a:gdLst>
              <a:ahLst/>
              <a:cxnLst>
                <a:cxn ang="0">
                  <a:pos x="connsiteX0" y="connsiteY0"/>
                </a:cxn>
                <a:cxn ang="0">
                  <a:pos x="connsiteX1" y="connsiteY1"/>
                </a:cxn>
              </a:cxnLst>
              <a:rect l="l" t="t" r="r" b="b"/>
              <a:pathLst>
                <a:path w="413967" h="44257">
                  <a:moveTo>
                    <a:pt x="413968" y="0"/>
                  </a:moveTo>
                  <a:lnTo>
                    <a:pt x="0" y="44258"/>
                  </a:lnTo>
                </a:path>
              </a:pathLst>
            </a:custGeom>
            <a:noFill/>
            <a:ln w="17585" cap="rnd">
              <a:solidFill>
                <a:schemeClr val="accent2"/>
              </a:solidFill>
              <a:prstDash val="solid"/>
              <a:round/>
            </a:ln>
          </p:spPr>
          <p:txBody>
            <a:bodyPr rtlCol="0" anchor="ctr"/>
            <a:lstStyle/>
            <a:p>
              <a:endParaRPr lang="en-IL"/>
            </a:p>
          </p:txBody>
        </p:sp>
        <p:sp>
          <p:nvSpPr>
            <p:cNvPr id="63" name="Freeform 91">
              <a:extLst>
                <a:ext uri="{FF2B5EF4-FFF2-40B4-BE49-F238E27FC236}">
                  <a16:creationId xmlns:a16="http://schemas.microsoft.com/office/drawing/2014/main" id="{843B6C78-3E58-4480-8ED6-646CAB150F45}"/>
                </a:ext>
              </a:extLst>
            </p:cNvPr>
            <p:cNvSpPr/>
            <p:nvPr/>
          </p:nvSpPr>
          <p:spPr>
            <a:xfrm>
              <a:off x="7170261" y="4831220"/>
              <a:ext cx="389186" cy="49568"/>
            </a:xfrm>
            <a:custGeom>
              <a:avLst/>
              <a:gdLst>
                <a:gd name="connsiteX0" fmla="*/ 389186 w 389186"/>
                <a:gd name="connsiteY0" fmla="*/ 0 h 49568"/>
                <a:gd name="connsiteX1" fmla="*/ 0 w 389186"/>
                <a:gd name="connsiteY1" fmla="*/ 49568 h 49568"/>
              </a:gdLst>
              <a:ahLst/>
              <a:cxnLst>
                <a:cxn ang="0">
                  <a:pos x="connsiteX0" y="connsiteY0"/>
                </a:cxn>
                <a:cxn ang="0">
                  <a:pos x="connsiteX1" y="connsiteY1"/>
                </a:cxn>
              </a:cxnLst>
              <a:rect l="l" t="t" r="r" b="b"/>
              <a:pathLst>
                <a:path w="389186" h="49568">
                  <a:moveTo>
                    <a:pt x="389186" y="0"/>
                  </a:moveTo>
                  <a:lnTo>
                    <a:pt x="0" y="49568"/>
                  </a:lnTo>
                </a:path>
              </a:pathLst>
            </a:custGeom>
            <a:noFill/>
            <a:ln w="17585" cap="rnd">
              <a:solidFill>
                <a:schemeClr val="accent2"/>
              </a:solidFill>
              <a:prstDash val="solid"/>
              <a:round/>
            </a:ln>
          </p:spPr>
          <p:txBody>
            <a:bodyPr rtlCol="0" anchor="ctr"/>
            <a:lstStyle/>
            <a:p>
              <a:endParaRPr lang="en-IL"/>
            </a:p>
          </p:txBody>
        </p:sp>
        <p:sp>
          <p:nvSpPr>
            <p:cNvPr id="64" name="Freeform 92">
              <a:extLst>
                <a:ext uri="{FF2B5EF4-FFF2-40B4-BE49-F238E27FC236}">
                  <a16:creationId xmlns:a16="http://schemas.microsoft.com/office/drawing/2014/main" id="{0717066B-1350-4DCA-A333-5AD69F655FE5}"/>
                </a:ext>
              </a:extLst>
            </p:cNvPr>
            <p:cNvSpPr/>
            <p:nvPr/>
          </p:nvSpPr>
          <p:spPr>
            <a:xfrm rot="-3920400">
              <a:off x="6858538" y="5496116"/>
              <a:ext cx="536994" cy="141624"/>
            </a:xfrm>
            <a:custGeom>
              <a:avLst/>
              <a:gdLst>
                <a:gd name="connsiteX0" fmla="*/ 0 w 536994"/>
                <a:gd name="connsiteY0" fmla="*/ 0 h 141624"/>
                <a:gd name="connsiteX1" fmla="*/ 536995 w 536994"/>
                <a:gd name="connsiteY1" fmla="*/ 0 h 141624"/>
                <a:gd name="connsiteX2" fmla="*/ 536995 w 536994"/>
                <a:gd name="connsiteY2" fmla="*/ 141624 h 141624"/>
                <a:gd name="connsiteX3" fmla="*/ 0 w 536994"/>
                <a:gd name="connsiteY3" fmla="*/ 141624 h 141624"/>
              </a:gdLst>
              <a:ahLst/>
              <a:cxnLst>
                <a:cxn ang="0">
                  <a:pos x="connsiteX0" y="connsiteY0"/>
                </a:cxn>
                <a:cxn ang="0">
                  <a:pos x="connsiteX1" y="connsiteY1"/>
                </a:cxn>
                <a:cxn ang="0">
                  <a:pos x="connsiteX2" y="connsiteY2"/>
                </a:cxn>
                <a:cxn ang="0">
                  <a:pos x="connsiteX3" y="connsiteY3"/>
                </a:cxn>
              </a:cxnLst>
              <a:rect l="l" t="t" r="r" b="b"/>
              <a:pathLst>
                <a:path w="536994" h="141624">
                  <a:moveTo>
                    <a:pt x="0" y="0"/>
                  </a:moveTo>
                  <a:lnTo>
                    <a:pt x="536995" y="0"/>
                  </a:lnTo>
                  <a:lnTo>
                    <a:pt x="536995" y="141624"/>
                  </a:lnTo>
                  <a:lnTo>
                    <a:pt x="0" y="141624"/>
                  </a:lnTo>
                  <a:close/>
                </a:path>
              </a:pathLst>
            </a:custGeom>
            <a:noFill/>
            <a:ln w="17585" cap="rnd">
              <a:solidFill>
                <a:schemeClr val="accent4"/>
              </a:solidFill>
              <a:prstDash val="solid"/>
              <a:round/>
            </a:ln>
          </p:spPr>
          <p:txBody>
            <a:bodyPr rtlCol="0" anchor="ctr"/>
            <a:lstStyle/>
            <a:p>
              <a:endParaRPr lang="en-IL"/>
            </a:p>
          </p:txBody>
        </p:sp>
        <p:sp>
          <p:nvSpPr>
            <p:cNvPr id="65" name="Freeform 93">
              <a:extLst>
                <a:ext uri="{FF2B5EF4-FFF2-40B4-BE49-F238E27FC236}">
                  <a16:creationId xmlns:a16="http://schemas.microsoft.com/office/drawing/2014/main" id="{9B62B330-1528-4AD3-A1B0-C1F121BCC4A8}"/>
                </a:ext>
              </a:extLst>
            </p:cNvPr>
            <p:cNvSpPr/>
            <p:nvPr/>
          </p:nvSpPr>
          <p:spPr>
            <a:xfrm>
              <a:off x="7012929" y="5325842"/>
              <a:ext cx="221711" cy="484708"/>
            </a:xfrm>
            <a:custGeom>
              <a:avLst/>
              <a:gdLst>
                <a:gd name="connsiteX0" fmla="*/ 0 w 221711"/>
                <a:gd name="connsiteY0" fmla="*/ 484709 h 484708"/>
                <a:gd name="connsiteX1" fmla="*/ 221712 w 221711"/>
                <a:gd name="connsiteY1" fmla="*/ 0 h 484708"/>
              </a:gdLst>
              <a:ahLst/>
              <a:cxnLst>
                <a:cxn ang="0">
                  <a:pos x="connsiteX0" y="connsiteY0"/>
                </a:cxn>
                <a:cxn ang="0">
                  <a:pos x="connsiteX1" y="connsiteY1"/>
                </a:cxn>
              </a:cxnLst>
              <a:rect l="l" t="t" r="r" b="b"/>
              <a:pathLst>
                <a:path w="221711" h="484708">
                  <a:moveTo>
                    <a:pt x="0" y="484709"/>
                  </a:moveTo>
                  <a:lnTo>
                    <a:pt x="221712" y="0"/>
                  </a:lnTo>
                </a:path>
              </a:pathLst>
            </a:custGeom>
            <a:noFill/>
            <a:ln w="17585" cap="rnd">
              <a:solidFill>
                <a:schemeClr val="accent4"/>
              </a:solidFill>
              <a:prstDash val="solid"/>
              <a:round/>
            </a:ln>
          </p:spPr>
          <p:txBody>
            <a:bodyPr rtlCol="0" anchor="ctr"/>
            <a:lstStyle/>
            <a:p>
              <a:endParaRPr lang="en-IL"/>
            </a:p>
          </p:txBody>
        </p:sp>
        <p:sp>
          <p:nvSpPr>
            <p:cNvPr id="66" name="Freeform 94">
              <a:extLst>
                <a:ext uri="{FF2B5EF4-FFF2-40B4-BE49-F238E27FC236}">
                  <a16:creationId xmlns:a16="http://schemas.microsoft.com/office/drawing/2014/main" id="{8C18EFB2-5699-4C70-97AB-362914BBB364}"/>
                </a:ext>
              </a:extLst>
            </p:cNvPr>
            <p:cNvSpPr/>
            <p:nvPr/>
          </p:nvSpPr>
          <p:spPr>
            <a:xfrm rot="-3920400">
              <a:off x="6981959" y="5762466"/>
              <a:ext cx="46652" cy="141624"/>
            </a:xfrm>
            <a:custGeom>
              <a:avLst/>
              <a:gdLst>
                <a:gd name="connsiteX0" fmla="*/ 0 w 46652"/>
                <a:gd name="connsiteY0" fmla="*/ 0 h 141624"/>
                <a:gd name="connsiteX1" fmla="*/ 46653 w 46652"/>
                <a:gd name="connsiteY1" fmla="*/ 0 h 141624"/>
                <a:gd name="connsiteX2" fmla="*/ 46653 w 46652"/>
                <a:gd name="connsiteY2" fmla="*/ 141624 h 141624"/>
                <a:gd name="connsiteX3" fmla="*/ 0 w 46652"/>
                <a:gd name="connsiteY3" fmla="*/ 141624 h 141624"/>
              </a:gdLst>
              <a:ahLst/>
              <a:cxnLst>
                <a:cxn ang="0">
                  <a:pos x="connsiteX0" y="connsiteY0"/>
                </a:cxn>
                <a:cxn ang="0">
                  <a:pos x="connsiteX1" y="connsiteY1"/>
                </a:cxn>
                <a:cxn ang="0">
                  <a:pos x="connsiteX2" y="connsiteY2"/>
                </a:cxn>
                <a:cxn ang="0">
                  <a:pos x="connsiteX3" y="connsiteY3"/>
                </a:cxn>
              </a:cxnLst>
              <a:rect l="l" t="t" r="r" b="b"/>
              <a:pathLst>
                <a:path w="46652" h="141624">
                  <a:moveTo>
                    <a:pt x="0" y="0"/>
                  </a:moveTo>
                  <a:lnTo>
                    <a:pt x="46653" y="0"/>
                  </a:lnTo>
                  <a:lnTo>
                    <a:pt x="46653" y="141624"/>
                  </a:lnTo>
                  <a:lnTo>
                    <a:pt x="0" y="141624"/>
                  </a:lnTo>
                  <a:close/>
                </a:path>
              </a:pathLst>
            </a:custGeom>
            <a:noFill/>
            <a:ln w="17585" cap="rnd">
              <a:solidFill>
                <a:schemeClr val="accent4"/>
              </a:solidFill>
              <a:prstDash val="solid"/>
              <a:round/>
            </a:ln>
          </p:spPr>
          <p:txBody>
            <a:bodyPr rtlCol="0" anchor="ctr"/>
            <a:lstStyle/>
            <a:p>
              <a:endParaRPr lang="en-IL"/>
            </a:p>
          </p:txBody>
        </p:sp>
        <p:sp>
          <p:nvSpPr>
            <p:cNvPr id="67" name="Freeform 95">
              <a:extLst>
                <a:ext uri="{FF2B5EF4-FFF2-40B4-BE49-F238E27FC236}">
                  <a16:creationId xmlns:a16="http://schemas.microsoft.com/office/drawing/2014/main" id="{95EAF643-A586-426E-9F28-654001ABEDDB}"/>
                </a:ext>
              </a:extLst>
            </p:cNvPr>
            <p:cNvSpPr/>
            <p:nvPr/>
          </p:nvSpPr>
          <p:spPr>
            <a:xfrm>
              <a:off x="7176170" y="5233255"/>
              <a:ext cx="106622" cy="56738"/>
            </a:xfrm>
            <a:custGeom>
              <a:avLst/>
              <a:gdLst>
                <a:gd name="connsiteX0" fmla="*/ 0 w 106622"/>
                <a:gd name="connsiteY0" fmla="*/ 56738 h 56738"/>
                <a:gd name="connsiteX1" fmla="*/ 106623 w 106622"/>
                <a:gd name="connsiteY1" fmla="*/ 0 h 56738"/>
              </a:gdLst>
              <a:ahLst/>
              <a:cxnLst>
                <a:cxn ang="0">
                  <a:pos x="connsiteX0" y="connsiteY0"/>
                </a:cxn>
                <a:cxn ang="0">
                  <a:pos x="connsiteX1" y="connsiteY1"/>
                </a:cxn>
              </a:cxnLst>
              <a:rect l="l" t="t" r="r" b="b"/>
              <a:pathLst>
                <a:path w="106622" h="56738">
                  <a:moveTo>
                    <a:pt x="0" y="56738"/>
                  </a:moveTo>
                  <a:lnTo>
                    <a:pt x="106623" y="0"/>
                  </a:lnTo>
                </a:path>
              </a:pathLst>
            </a:custGeom>
            <a:noFill/>
            <a:ln w="17585" cap="rnd">
              <a:solidFill>
                <a:schemeClr val="accent4"/>
              </a:solidFill>
              <a:prstDash val="solid"/>
              <a:round/>
            </a:ln>
          </p:spPr>
          <p:txBody>
            <a:bodyPr rtlCol="0" anchor="ctr"/>
            <a:lstStyle/>
            <a:p>
              <a:endParaRPr lang="en-IL"/>
            </a:p>
          </p:txBody>
        </p:sp>
        <p:sp>
          <p:nvSpPr>
            <p:cNvPr id="68" name="Freeform 96">
              <a:extLst>
                <a:ext uri="{FF2B5EF4-FFF2-40B4-BE49-F238E27FC236}">
                  <a16:creationId xmlns:a16="http://schemas.microsoft.com/office/drawing/2014/main" id="{E71F0091-C830-41FF-8F21-0E89C982014F}"/>
                </a:ext>
              </a:extLst>
            </p:cNvPr>
            <p:cNvSpPr/>
            <p:nvPr/>
          </p:nvSpPr>
          <p:spPr>
            <a:xfrm>
              <a:off x="7281558" y="5233255"/>
              <a:ext cx="21694" cy="118344"/>
            </a:xfrm>
            <a:custGeom>
              <a:avLst/>
              <a:gdLst>
                <a:gd name="connsiteX0" fmla="*/ 21695 w 21694"/>
                <a:gd name="connsiteY0" fmla="*/ 118345 h 118344"/>
                <a:gd name="connsiteX1" fmla="*/ 1235 w 21694"/>
                <a:gd name="connsiteY1" fmla="*/ 0 h 118344"/>
                <a:gd name="connsiteX2" fmla="*/ 0 w 21694"/>
                <a:gd name="connsiteY2" fmla="*/ 4514 h 118344"/>
              </a:gdLst>
              <a:ahLst/>
              <a:cxnLst>
                <a:cxn ang="0">
                  <a:pos x="connsiteX0" y="connsiteY0"/>
                </a:cxn>
                <a:cxn ang="0">
                  <a:pos x="connsiteX1" y="connsiteY1"/>
                </a:cxn>
                <a:cxn ang="0">
                  <a:pos x="connsiteX2" y="connsiteY2"/>
                </a:cxn>
              </a:cxnLst>
              <a:rect l="l" t="t" r="r" b="b"/>
              <a:pathLst>
                <a:path w="21694" h="118344">
                  <a:moveTo>
                    <a:pt x="21695" y="118345"/>
                  </a:moveTo>
                  <a:cubicBezTo>
                    <a:pt x="15610" y="77274"/>
                    <a:pt x="7320" y="41071"/>
                    <a:pt x="1235" y="0"/>
                  </a:cubicBezTo>
                  <a:cubicBezTo>
                    <a:pt x="794" y="1505"/>
                    <a:pt x="353" y="3010"/>
                    <a:pt x="0" y="4514"/>
                  </a:cubicBezTo>
                </a:path>
              </a:pathLst>
            </a:custGeom>
            <a:noFill/>
            <a:ln w="17585" cap="rnd">
              <a:solidFill>
                <a:schemeClr val="accent4"/>
              </a:solidFill>
              <a:prstDash val="solid"/>
              <a:round/>
            </a:ln>
          </p:spPr>
          <p:txBody>
            <a:bodyPr rtlCol="0" anchor="ctr"/>
            <a:lstStyle/>
            <a:p>
              <a:endParaRPr lang="en-IL"/>
            </a:p>
          </p:txBody>
        </p:sp>
        <p:sp>
          <p:nvSpPr>
            <p:cNvPr id="69" name="Freeform 97">
              <a:extLst>
                <a:ext uri="{FF2B5EF4-FFF2-40B4-BE49-F238E27FC236}">
                  <a16:creationId xmlns:a16="http://schemas.microsoft.com/office/drawing/2014/main" id="{4FC4CA70-9A0F-496D-BA1B-6678E806108B}"/>
                </a:ext>
              </a:extLst>
            </p:cNvPr>
            <p:cNvSpPr/>
            <p:nvPr/>
          </p:nvSpPr>
          <p:spPr>
            <a:xfrm>
              <a:off x="7250162" y="5257951"/>
              <a:ext cx="35805" cy="16160"/>
            </a:xfrm>
            <a:custGeom>
              <a:avLst/>
              <a:gdLst>
                <a:gd name="connsiteX0" fmla="*/ 0 w 35805"/>
                <a:gd name="connsiteY0" fmla="*/ 0 h 16160"/>
                <a:gd name="connsiteX1" fmla="*/ 35806 w 35805"/>
                <a:gd name="connsiteY1" fmla="*/ 15225 h 16160"/>
              </a:gdLst>
              <a:ahLst/>
              <a:cxnLst>
                <a:cxn ang="0">
                  <a:pos x="connsiteX0" y="connsiteY0"/>
                </a:cxn>
                <a:cxn ang="0">
                  <a:pos x="connsiteX1" y="connsiteY1"/>
                </a:cxn>
              </a:cxnLst>
              <a:rect l="l" t="t" r="r" b="b"/>
              <a:pathLst>
                <a:path w="35805" h="16160">
                  <a:moveTo>
                    <a:pt x="0" y="0"/>
                  </a:moveTo>
                  <a:cubicBezTo>
                    <a:pt x="7270" y="12461"/>
                    <a:pt x="21829" y="18652"/>
                    <a:pt x="35806" y="15225"/>
                  </a:cubicBezTo>
                </a:path>
              </a:pathLst>
            </a:custGeom>
            <a:noFill/>
            <a:ln w="17585" cap="rnd">
              <a:solidFill>
                <a:schemeClr val="accent4"/>
              </a:solidFill>
              <a:prstDash val="solid"/>
              <a:round/>
            </a:ln>
          </p:spPr>
          <p:txBody>
            <a:bodyPr rtlCol="0" anchor="ctr"/>
            <a:lstStyle/>
            <a:p>
              <a:endParaRPr lang="en-IL"/>
            </a:p>
          </p:txBody>
        </p:sp>
      </p:grpSp>
      <p:pic>
        <p:nvPicPr>
          <p:cNvPr id="70" name="Graphic 69">
            <a:extLst>
              <a:ext uri="{FF2B5EF4-FFF2-40B4-BE49-F238E27FC236}">
                <a16:creationId xmlns:a16="http://schemas.microsoft.com/office/drawing/2014/main" id="{91CBCCE3-1F4E-4162-8D95-8DB1826CCCB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20822357">
            <a:off x="9302175" y="1922342"/>
            <a:ext cx="3272488" cy="3098799"/>
          </a:xfrm>
          <a:prstGeom prst="rect">
            <a:avLst/>
          </a:prstGeom>
        </p:spPr>
      </p:pic>
      <p:pic>
        <p:nvPicPr>
          <p:cNvPr id="12" name="Picture 11">
            <a:extLst>
              <a:ext uri="{FF2B5EF4-FFF2-40B4-BE49-F238E27FC236}">
                <a16:creationId xmlns:a16="http://schemas.microsoft.com/office/drawing/2014/main" id="{485AF924-95BC-9D44-AF40-0251EE94E658}"/>
              </a:ext>
            </a:extLst>
          </p:cNvPr>
          <p:cNvPicPr>
            <a:picLocks noChangeAspect="1"/>
          </p:cNvPicPr>
          <p:nvPr userDrawn="1"/>
        </p:nvPicPr>
        <p:blipFill>
          <a:blip r:embed="rId5"/>
          <a:stretch>
            <a:fillRect/>
          </a:stretch>
        </p:blipFill>
        <p:spPr>
          <a:xfrm>
            <a:off x="7652732" y="4072016"/>
            <a:ext cx="1360502" cy="1360502"/>
          </a:xfrm>
          <a:prstGeom prst="rect">
            <a:avLst/>
          </a:prstGeom>
        </p:spPr>
      </p:pic>
      <p:sp>
        <p:nvSpPr>
          <p:cNvPr id="48" name="Flowchart: Process 47">
            <a:extLst>
              <a:ext uri="{FF2B5EF4-FFF2-40B4-BE49-F238E27FC236}">
                <a16:creationId xmlns:a16="http://schemas.microsoft.com/office/drawing/2014/main" id="{EB290DAC-677A-4F26-9779-FD25012AADE3}"/>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1314837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2_Title and Content - keyline a photo">
    <p:bg>
      <p:bgPr>
        <a:solidFill>
          <a:schemeClr val="tx1"/>
        </a:solidFill>
        <a:effectLst/>
      </p:bgPr>
    </p:bg>
    <p:spTree>
      <p:nvGrpSpPr>
        <p:cNvPr id="1" name=""/>
        <p:cNvGrpSpPr/>
        <p:nvPr/>
      </p:nvGrpSpPr>
      <p:grpSpPr>
        <a:xfrm>
          <a:off x="0" y="0"/>
          <a:ext cx="0" cy="0"/>
          <a:chOff x="0" y="0"/>
          <a:chExt cx="0" cy="0"/>
        </a:xfrm>
      </p:grpSpPr>
      <p:pic>
        <p:nvPicPr>
          <p:cNvPr id="9" name="Picture 8" descr="A picture containing person, hairpiece, eyepatch, spectacles&#10;&#10;Description automatically generated">
            <a:extLst>
              <a:ext uri="{FF2B5EF4-FFF2-40B4-BE49-F238E27FC236}">
                <a16:creationId xmlns:a16="http://schemas.microsoft.com/office/drawing/2014/main" id="{ECDD9770-B2B2-446F-8450-2CBBFD36134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84570" y="-1"/>
            <a:ext cx="5007429" cy="6858001"/>
          </a:xfrm>
          <a:prstGeom prst="rect">
            <a:avLst/>
          </a:prstGeom>
        </p:spPr>
      </p:pic>
      <p:sp>
        <p:nvSpPr>
          <p:cNvPr id="33" name="Rectangle 36----">
            <a:extLst>
              <a:ext uri="{FF2B5EF4-FFF2-40B4-BE49-F238E27FC236}">
                <a16:creationId xmlns:a16="http://schemas.microsoft.com/office/drawing/2014/main" id="{327FB367-D95C-4E77-89C6-02ED48CE8C04}"/>
              </a:ext>
            </a:extLst>
          </p:cNvPr>
          <p:cNvSpPr/>
          <p:nvPr/>
        </p:nvSpPr>
        <p:spPr>
          <a:xfrm rot="10800000" flipH="1" flipV="1">
            <a:off x="7184570" y="0"/>
            <a:ext cx="2416263" cy="6858000"/>
          </a:xfrm>
          <a:prstGeom prst="rect">
            <a:avLst/>
          </a:prstGeom>
          <a:gradFill flip="none" rotWithShape="1">
            <a:gsLst>
              <a:gs pos="18000">
                <a:schemeClr val="tx1">
                  <a:alpha val="90000"/>
                </a:schemeClr>
              </a:gs>
              <a:gs pos="100000">
                <a:schemeClr val="tx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Graphic 5">
            <a:extLst>
              <a:ext uri="{FF2B5EF4-FFF2-40B4-BE49-F238E27FC236}">
                <a16:creationId xmlns:a16="http://schemas.microsoft.com/office/drawing/2014/main" id="{0BCB7FAD-85D2-45BF-9C1F-E8C0393BAB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57550">
            <a:off x="6641054" y="75768"/>
            <a:ext cx="2900331" cy="3098799"/>
          </a:xfrm>
          <a:prstGeom prst="rect">
            <a:avLst/>
          </a:prstGeom>
        </p:spPr>
      </p:pic>
      <p:grpSp>
        <p:nvGrpSpPr>
          <p:cNvPr id="47" name="Group 46">
            <a:extLst>
              <a:ext uri="{FF2B5EF4-FFF2-40B4-BE49-F238E27FC236}">
                <a16:creationId xmlns:a16="http://schemas.microsoft.com/office/drawing/2014/main" id="{59DB0DE8-3BA7-1645-A245-55B2AF8EB8B0}"/>
              </a:ext>
            </a:extLst>
          </p:cNvPr>
          <p:cNvGrpSpPr/>
          <p:nvPr/>
        </p:nvGrpSpPr>
        <p:grpSpPr>
          <a:xfrm>
            <a:off x="10554061" y="6345623"/>
            <a:ext cx="1465983" cy="391342"/>
            <a:chOff x="10554061" y="6345623"/>
            <a:chExt cx="1465983" cy="391342"/>
          </a:xfrm>
        </p:grpSpPr>
        <p:grpSp>
          <p:nvGrpSpPr>
            <p:cNvPr id="48" name="Amdocs_Logomark">
              <a:extLst>
                <a:ext uri="{FF2B5EF4-FFF2-40B4-BE49-F238E27FC236}">
                  <a16:creationId xmlns:a16="http://schemas.microsoft.com/office/drawing/2014/main" id="{5E23BA5E-CD51-764A-9EE2-1594AA79A7E2}"/>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83" name="Freeform: Shape 6">
                <a:extLst>
                  <a:ext uri="{FF2B5EF4-FFF2-40B4-BE49-F238E27FC236}">
                    <a16:creationId xmlns:a16="http://schemas.microsoft.com/office/drawing/2014/main" id="{64386928-ABF5-9A40-A878-64F72E5A93BD}"/>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84" name="Freeform: Shape 7">
                <a:extLst>
                  <a:ext uri="{FF2B5EF4-FFF2-40B4-BE49-F238E27FC236}">
                    <a16:creationId xmlns:a16="http://schemas.microsoft.com/office/drawing/2014/main" id="{55F3F799-E5EA-DD43-8ED6-00D00E4C165E}"/>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49" name="Group 48">
              <a:extLst>
                <a:ext uri="{FF2B5EF4-FFF2-40B4-BE49-F238E27FC236}">
                  <a16:creationId xmlns:a16="http://schemas.microsoft.com/office/drawing/2014/main" id="{4DDFA8DE-4D02-3042-9AC0-2D993A93EAD4}"/>
                </a:ext>
              </a:extLst>
            </p:cNvPr>
            <p:cNvGrpSpPr/>
            <p:nvPr userDrawn="1"/>
          </p:nvGrpSpPr>
          <p:grpSpPr>
            <a:xfrm>
              <a:off x="11122366" y="6345623"/>
              <a:ext cx="897678" cy="391342"/>
              <a:chOff x="5599695" y="3904599"/>
              <a:chExt cx="2194943" cy="956884"/>
            </a:xfrm>
            <a:solidFill>
              <a:schemeClr val="bg1"/>
            </a:solidFill>
          </p:grpSpPr>
          <p:sp>
            <p:nvSpPr>
              <p:cNvPr id="51" name="Freeform: Shape 20">
                <a:extLst>
                  <a:ext uri="{FF2B5EF4-FFF2-40B4-BE49-F238E27FC236}">
                    <a16:creationId xmlns:a16="http://schemas.microsoft.com/office/drawing/2014/main" id="{A020DD7C-5C10-9E45-81E3-D0EEA77C2285}"/>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2" name="Freeform: Shape 21">
                <a:extLst>
                  <a:ext uri="{FF2B5EF4-FFF2-40B4-BE49-F238E27FC236}">
                    <a16:creationId xmlns:a16="http://schemas.microsoft.com/office/drawing/2014/main" id="{0A990A38-6185-BA45-B077-3460B867399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3" name="Freeform: Shape 22">
                <a:extLst>
                  <a:ext uri="{FF2B5EF4-FFF2-40B4-BE49-F238E27FC236}">
                    <a16:creationId xmlns:a16="http://schemas.microsoft.com/office/drawing/2014/main" id="{F0B50E58-8EA3-2841-931D-3DD3ECB8818C}"/>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4" name="Freeform: Shape 23">
                <a:extLst>
                  <a:ext uri="{FF2B5EF4-FFF2-40B4-BE49-F238E27FC236}">
                    <a16:creationId xmlns:a16="http://schemas.microsoft.com/office/drawing/2014/main" id="{F3059851-71A5-F445-A132-C9AEA4157BD5}"/>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5" name="Freeform: Shape 24">
                <a:extLst>
                  <a:ext uri="{FF2B5EF4-FFF2-40B4-BE49-F238E27FC236}">
                    <a16:creationId xmlns:a16="http://schemas.microsoft.com/office/drawing/2014/main" id="{46971BF6-BF44-FB4E-B4AD-64AAB2A78106}"/>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6" name="Freeform: Shape 25">
                <a:extLst>
                  <a:ext uri="{FF2B5EF4-FFF2-40B4-BE49-F238E27FC236}">
                    <a16:creationId xmlns:a16="http://schemas.microsoft.com/office/drawing/2014/main" id="{FF6A8569-6D0F-BF49-94C6-2235A5B0EB87}"/>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7" name="Freeform: Shape 26">
                <a:extLst>
                  <a:ext uri="{FF2B5EF4-FFF2-40B4-BE49-F238E27FC236}">
                    <a16:creationId xmlns:a16="http://schemas.microsoft.com/office/drawing/2014/main" id="{FB55C9B0-2EA5-D546-BEEE-038D3482F60E}"/>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58" name="Freeform: Shape 27">
                <a:extLst>
                  <a:ext uri="{FF2B5EF4-FFF2-40B4-BE49-F238E27FC236}">
                    <a16:creationId xmlns:a16="http://schemas.microsoft.com/office/drawing/2014/main" id="{8B479836-6312-1442-92FB-DC5CA79231DF}"/>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78" name="Freeform: Shape 28">
                <a:extLst>
                  <a:ext uri="{FF2B5EF4-FFF2-40B4-BE49-F238E27FC236}">
                    <a16:creationId xmlns:a16="http://schemas.microsoft.com/office/drawing/2014/main" id="{7155BD66-58FB-B44D-AB83-A4396CC26A33}"/>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79" name="Freeform: Shape 29">
                <a:extLst>
                  <a:ext uri="{FF2B5EF4-FFF2-40B4-BE49-F238E27FC236}">
                    <a16:creationId xmlns:a16="http://schemas.microsoft.com/office/drawing/2014/main" id="{A4DAB77D-105A-BF41-8159-6E39083FFBC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80" name="Freeform: Shape 30">
                <a:extLst>
                  <a:ext uri="{FF2B5EF4-FFF2-40B4-BE49-F238E27FC236}">
                    <a16:creationId xmlns:a16="http://schemas.microsoft.com/office/drawing/2014/main" id="{8C1A34DF-0FD0-5D46-8646-A75089AE0728}"/>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81" name="Freeform: Shape 31">
                <a:extLst>
                  <a:ext uri="{FF2B5EF4-FFF2-40B4-BE49-F238E27FC236}">
                    <a16:creationId xmlns:a16="http://schemas.microsoft.com/office/drawing/2014/main" id="{9B5C4231-B31E-EA40-B19B-F6467A4C048B}"/>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82" name="Freeform: Shape 32">
                <a:extLst>
                  <a:ext uri="{FF2B5EF4-FFF2-40B4-BE49-F238E27FC236}">
                    <a16:creationId xmlns:a16="http://schemas.microsoft.com/office/drawing/2014/main" id="{549D88AC-D21D-1A4B-B61D-E8B291F983B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0" name="Straight Connector 49">
              <a:extLst>
                <a:ext uri="{FF2B5EF4-FFF2-40B4-BE49-F238E27FC236}">
                  <a16:creationId xmlns:a16="http://schemas.microsoft.com/office/drawing/2014/main" id="{246E519E-A722-A246-9431-EB925F1029D9}"/>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Flowchart: Process 25">
            <a:extLst>
              <a:ext uri="{FF2B5EF4-FFF2-40B4-BE49-F238E27FC236}">
                <a16:creationId xmlns:a16="http://schemas.microsoft.com/office/drawing/2014/main" id="{6D20109C-08A7-4D81-AA2D-D776850DE42E}"/>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176119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6_Title and Content - keyline a photo">
    <p:bg>
      <p:bgPr>
        <a:solidFill>
          <a:schemeClr val="tx1"/>
        </a:solidFill>
        <a:effectLst/>
      </p:bgPr>
    </p:bg>
    <p:spTree>
      <p:nvGrpSpPr>
        <p:cNvPr id="1" name=""/>
        <p:cNvGrpSpPr/>
        <p:nvPr/>
      </p:nvGrpSpPr>
      <p:grpSpPr>
        <a:xfrm>
          <a:off x="0" y="0"/>
          <a:ext cx="0" cy="0"/>
          <a:chOff x="0" y="0"/>
          <a:chExt cx="0" cy="0"/>
        </a:xfrm>
      </p:grpSpPr>
      <p:pic>
        <p:nvPicPr>
          <p:cNvPr id="7" name="Picture 6" descr="A picture containing person, eyepatch, spectacles, goggles&#10;&#10;Description automatically generated">
            <a:extLst>
              <a:ext uri="{FF2B5EF4-FFF2-40B4-BE49-F238E27FC236}">
                <a16:creationId xmlns:a16="http://schemas.microsoft.com/office/drawing/2014/main" id="{E596C371-69D1-408E-BE43-3E0DA58424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70744" y="0"/>
            <a:ext cx="10421256" cy="6858000"/>
          </a:xfrm>
          <a:prstGeom prst="rect">
            <a:avLst/>
          </a:prstGeom>
        </p:spPr>
      </p:pic>
      <p:sp>
        <p:nvSpPr>
          <p:cNvPr id="33" name="Rectangle 36----">
            <a:extLst>
              <a:ext uri="{FF2B5EF4-FFF2-40B4-BE49-F238E27FC236}">
                <a16:creationId xmlns:a16="http://schemas.microsoft.com/office/drawing/2014/main" id="{327FB367-D95C-4E77-89C6-02ED48CE8C04}"/>
              </a:ext>
            </a:extLst>
          </p:cNvPr>
          <p:cNvSpPr/>
          <p:nvPr/>
        </p:nvSpPr>
        <p:spPr>
          <a:xfrm rot="10800000" flipH="1" flipV="1">
            <a:off x="1757969" y="0"/>
            <a:ext cx="7842866" cy="6858000"/>
          </a:xfrm>
          <a:prstGeom prst="rect">
            <a:avLst/>
          </a:prstGeom>
          <a:gradFill flip="none" rotWithShape="1">
            <a:gsLst>
              <a:gs pos="18000">
                <a:schemeClr val="tx1">
                  <a:alpha val="90000"/>
                </a:schemeClr>
              </a:gs>
              <a:gs pos="100000">
                <a:schemeClr val="tx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a:xfrm>
            <a:off x="546521" y="450025"/>
            <a:ext cx="9178050" cy="553998"/>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8815193" cy="1518364"/>
          </a:xfrm>
        </p:spPr>
        <p:txBody>
          <a:bodyPr wrap="square">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6" name="Graphic 25">
            <a:extLst>
              <a:ext uri="{FF2B5EF4-FFF2-40B4-BE49-F238E27FC236}">
                <a16:creationId xmlns:a16="http://schemas.microsoft.com/office/drawing/2014/main" id="{D6B3A349-8B5D-4FEF-A4B5-7C32094A4E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07927" y="33702"/>
            <a:ext cx="3229881" cy="2167561"/>
          </a:xfrm>
          <a:prstGeom prst="rect">
            <a:avLst/>
          </a:prstGeom>
        </p:spPr>
      </p:pic>
      <p:grpSp>
        <p:nvGrpSpPr>
          <p:cNvPr id="27" name="Group 26">
            <a:extLst>
              <a:ext uri="{FF2B5EF4-FFF2-40B4-BE49-F238E27FC236}">
                <a16:creationId xmlns:a16="http://schemas.microsoft.com/office/drawing/2014/main" id="{6FF7E06B-7C1D-EB4D-8D5D-44AFC1C33C61}"/>
              </a:ext>
            </a:extLst>
          </p:cNvPr>
          <p:cNvGrpSpPr/>
          <p:nvPr/>
        </p:nvGrpSpPr>
        <p:grpSpPr>
          <a:xfrm>
            <a:off x="10554061" y="6345623"/>
            <a:ext cx="1465983" cy="391342"/>
            <a:chOff x="10554061" y="6345623"/>
            <a:chExt cx="1465983" cy="391342"/>
          </a:xfrm>
        </p:grpSpPr>
        <p:grpSp>
          <p:nvGrpSpPr>
            <p:cNvPr id="28" name="Amdocs_Logomark">
              <a:extLst>
                <a:ext uri="{FF2B5EF4-FFF2-40B4-BE49-F238E27FC236}">
                  <a16:creationId xmlns:a16="http://schemas.microsoft.com/office/drawing/2014/main" id="{0FC93D4B-1A74-E247-843C-D7A9A2D5BB8E}"/>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5" name="Freeform: Shape 6">
                <a:extLst>
                  <a:ext uri="{FF2B5EF4-FFF2-40B4-BE49-F238E27FC236}">
                    <a16:creationId xmlns:a16="http://schemas.microsoft.com/office/drawing/2014/main" id="{3CDBC8CB-04FD-B84F-A365-0B31F798F3B0}"/>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6" name="Freeform: Shape 7">
                <a:extLst>
                  <a:ext uri="{FF2B5EF4-FFF2-40B4-BE49-F238E27FC236}">
                    <a16:creationId xmlns:a16="http://schemas.microsoft.com/office/drawing/2014/main" id="{4A00AE43-40C4-BB43-8BFB-6B89693F15FB}"/>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9" name="Group 28">
              <a:extLst>
                <a:ext uri="{FF2B5EF4-FFF2-40B4-BE49-F238E27FC236}">
                  <a16:creationId xmlns:a16="http://schemas.microsoft.com/office/drawing/2014/main" id="{1AAFF9D6-B87A-BC47-95EE-5E2B5D875BBA}"/>
                </a:ext>
              </a:extLst>
            </p:cNvPr>
            <p:cNvGrpSpPr/>
            <p:nvPr userDrawn="1"/>
          </p:nvGrpSpPr>
          <p:grpSpPr>
            <a:xfrm>
              <a:off x="11122366" y="6345623"/>
              <a:ext cx="897678" cy="391342"/>
              <a:chOff x="5599695" y="3904599"/>
              <a:chExt cx="2194943" cy="956884"/>
            </a:xfrm>
            <a:solidFill>
              <a:schemeClr val="bg1"/>
            </a:solidFill>
          </p:grpSpPr>
          <p:sp>
            <p:nvSpPr>
              <p:cNvPr id="31" name="Freeform: Shape 20">
                <a:extLst>
                  <a:ext uri="{FF2B5EF4-FFF2-40B4-BE49-F238E27FC236}">
                    <a16:creationId xmlns:a16="http://schemas.microsoft.com/office/drawing/2014/main" id="{C4494502-B75B-B94A-9F97-C30094B99D4A}"/>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2" name="Freeform: Shape 21">
                <a:extLst>
                  <a:ext uri="{FF2B5EF4-FFF2-40B4-BE49-F238E27FC236}">
                    <a16:creationId xmlns:a16="http://schemas.microsoft.com/office/drawing/2014/main" id="{7F7FE1E7-635A-B944-A7B7-3EC7890EBB94}"/>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4" name="Freeform: Shape 22">
                <a:extLst>
                  <a:ext uri="{FF2B5EF4-FFF2-40B4-BE49-F238E27FC236}">
                    <a16:creationId xmlns:a16="http://schemas.microsoft.com/office/drawing/2014/main" id="{FBCF9578-2044-954F-90DA-7DFE2ABE1754}"/>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5" name="Freeform: Shape 23">
                <a:extLst>
                  <a:ext uri="{FF2B5EF4-FFF2-40B4-BE49-F238E27FC236}">
                    <a16:creationId xmlns:a16="http://schemas.microsoft.com/office/drawing/2014/main" id="{1D12BB2E-FF57-3D4C-922F-98B7743DE9BE}"/>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6" name="Freeform: Shape 24">
                <a:extLst>
                  <a:ext uri="{FF2B5EF4-FFF2-40B4-BE49-F238E27FC236}">
                    <a16:creationId xmlns:a16="http://schemas.microsoft.com/office/drawing/2014/main" id="{70C82C78-CFC8-E544-A84A-18DBE38FAF0E}"/>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7" name="Freeform: Shape 25">
                <a:extLst>
                  <a:ext uri="{FF2B5EF4-FFF2-40B4-BE49-F238E27FC236}">
                    <a16:creationId xmlns:a16="http://schemas.microsoft.com/office/drawing/2014/main" id="{C9D05425-2307-0F4A-AC5F-6CF5A90D1D03}"/>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38" name="Freeform: Shape 26">
                <a:extLst>
                  <a:ext uri="{FF2B5EF4-FFF2-40B4-BE49-F238E27FC236}">
                    <a16:creationId xmlns:a16="http://schemas.microsoft.com/office/drawing/2014/main" id="{13F5E406-A654-C146-9226-872D14A23393}"/>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9" name="Freeform: Shape 27">
                <a:extLst>
                  <a:ext uri="{FF2B5EF4-FFF2-40B4-BE49-F238E27FC236}">
                    <a16:creationId xmlns:a16="http://schemas.microsoft.com/office/drawing/2014/main" id="{717AAE45-E801-A547-91CB-D5D64C549A1E}"/>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0" name="Freeform: Shape 28">
                <a:extLst>
                  <a:ext uri="{FF2B5EF4-FFF2-40B4-BE49-F238E27FC236}">
                    <a16:creationId xmlns:a16="http://schemas.microsoft.com/office/drawing/2014/main" id="{727F5404-A6DD-1747-BFA9-B20A2D5DAD6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1" name="Freeform: Shape 29">
                <a:extLst>
                  <a:ext uri="{FF2B5EF4-FFF2-40B4-BE49-F238E27FC236}">
                    <a16:creationId xmlns:a16="http://schemas.microsoft.com/office/drawing/2014/main" id="{AD8BFD98-1774-8345-A792-6367D3F4658A}"/>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2" name="Freeform: Shape 30">
                <a:extLst>
                  <a:ext uri="{FF2B5EF4-FFF2-40B4-BE49-F238E27FC236}">
                    <a16:creationId xmlns:a16="http://schemas.microsoft.com/office/drawing/2014/main" id="{BF826B14-180D-0947-8ED1-B39A7442523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3" name="Freeform: Shape 31">
                <a:extLst>
                  <a:ext uri="{FF2B5EF4-FFF2-40B4-BE49-F238E27FC236}">
                    <a16:creationId xmlns:a16="http://schemas.microsoft.com/office/drawing/2014/main" id="{373811DE-E009-6F41-8010-7AE0D49B387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4" name="Freeform: Shape 32">
                <a:extLst>
                  <a:ext uri="{FF2B5EF4-FFF2-40B4-BE49-F238E27FC236}">
                    <a16:creationId xmlns:a16="http://schemas.microsoft.com/office/drawing/2014/main" id="{14AB7FD2-9654-504A-B80F-F12CA02372D8}"/>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0" name="Straight Connector 29">
              <a:extLst>
                <a:ext uri="{FF2B5EF4-FFF2-40B4-BE49-F238E27FC236}">
                  <a16:creationId xmlns:a16="http://schemas.microsoft.com/office/drawing/2014/main" id="{D5923760-430F-654B-8DBB-2A7147223973}"/>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7" name="Flowchart: Process 46">
            <a:extLst>
              <a:ext uri="{FF2B5EF4-FFF2-40B4-BE49-F238E27FC236}">
                <a16:creationId xmlns:a16="http://schemas.microsoft.com/office/drawing/2014/main" id="{C495D04D-AAB6-49E3-AC2A-D1310B1847C6}"/>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175884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gradFill>
                  <a:gsLst>
                    <a:gs pos="0">
                      <a:schemeClr val="accent2"/>
                    </a:gs>
                    <a:gs pos="100000">
                      <a:schemeClr val="accent4"/>
                    </a:gs>
                  </a:gsLst>
                  <a:lin ang="0" scaled="0"/>
                </a:gra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28" name="Group 27">
            <a:extLst>
              <a:ext uri="{FF2B5EF4-FFF2-40B4-BE49-F238E27FC236}">
                <a16:creationId xmlns:a16="http://schemas.microsoft.com/office/drawing/2014/main" id="{9DF69513-02DE-DB4B-9737-3C75AC7076CD}"/>
              </a:ext>
            </a:extLst>
          </p:cNvPr>
          <p:cNvGrpSpPr/>
          <p:nvPr/>
        </p:nvGrpSpPr>
        <p:grpSpPr>
          <a:xfrm>
            <a:off x="10554061" y="6345623"/>
            <a:ext cx="1465983" cy="391342"/>
            <a:chOff x="10554061" y="6345623"/>
            <a:chExt cx="1465983" cy="391342"/>
          </a:xfrm>
        </p:grpSpPr>
        <p:grpSp>
          <p:nvGrpSpPr>
            <p:cNvPr id="29" name="Amdocs_Logomark">
              <a:extLst>
                <a:ext uri="{FF2B5EF4-FFF2-40B4-BE49-F238E27FC236}">
                  <a16:creationId xmlns:a16="http://schemas.microsoft.com/office/drawing/2014/main" id="{D93E7E95-9B94-944A-B98C-24D780821D70}"/>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5" name="Freeform: Shape 6">
                <a:extLst>
                  <a:ext uri="{FF2B5EF4-FFF2-40B4-BE49-F238E27FC236}">
                    <a16:creationId xmlns:a16="http://schemas.microsoft.com/office/drawing/2014/main" id="{A8BC5FDB-F0D9-D447-9261-063F38DC7392}"/>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6" name="Freeform: Shape 7">
                <a:extLst>
                  <a:ext uri="{FF2B5EF4-FFF2-40B4-BE49-F238E27FC236}">
                    <a16:creationId xmlns:a16="http://schemas.microsoft.com/office/drawing/2014/main" id="{470B46E5-FA82-9049-AFB1-370E75A4DFEC}"/>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0" name="Group 29">
              <a:extLst>
                <a:ext uri="{FF2B5EF4-FFF2-40B4-BE49-F238E27FC236}">
                  <a16:creationId xmlns:a16="http://schemas.microsoft.com/office/drawing/2014/main" id="{03EB3984-7BF9-174C-9156-00C005D5D4AB}"/>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2" name="Freeform: Shape 61">
                <a:extLst>
                  <a:ext uri="{FF2B5EF4-FFF2-40B4-BE49-F238E27FC236}">
                    <a16:creationId xmlns:a16="http://schemas.microsoft.com/office/drawing/2014/main" id="{B80ACA83-084E-5B41-9400-50B6D8D55DC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3" name="Freeform: Shape 62">
                <a:extLst>
                  <a:ext uri="{FF2B5EF4-FFF2-40B4-BE49-F238E27FC236}">
                    <a16:creationId xmlns:a16="http://schemas.microsoft.com/office/drawing/2014/main" id="{115B6D54-6EBD-304B-9AC4-76CE5EB27F8F}"/>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4" name="Freeform: Shape 63">
                <a:extLst>
                  <a:ext uri="{FF2B5EF4-FFF2-40B4-BE49-F238E27FC236}">
                    <a16:creationId xmlns:a16="http://schemas.microsoft.com/office/drawing/2014/main" id="{D027DAB6-2AF1-FB4E-A9FA-33ED4E76DAE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5" name="Freeform: Shape 64">
                <a:extLst>
                  <a:ext uri="{FF2B5EF4-FFF2-40B4-BE49-F238E27FC236}">
                    <a16:creationId xmlns:a16="http://schemas.microsoft.com/office/drawing/2014/main" id="{7C2CBBFC-D280-3548-9121-9CAED4A5F2BB}"/>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6" name="Freeform: Shape 65">
                <a:extLst>
                  <a:ext uri="{FF2B5EF4-FFF2-40B4-BE49-F238E27FC236}">
                    <a16:creationId xmlns:a16="http://schemas.microsoft.com/office/drawing/2014/main" id="{5714F197-3541-4D44-B992-89EE65CB8534}"/>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7" name="Freeform: Shape 66">
                <a:extLst>
                  <a:ext uri="{FF2B5EF4-FFF2-40B4-BE49-F238E27FC236}">
                    <a16:creationId xmlns:a16="http://schemas.microsoft.com/office/drawing/2014/main" id="{C6D76D4D-0FB4-B94C-A023-32938FF4183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38" name="Freeform: Shape 67">
                <a:extLst>
                  <a:ext uri="{FF2B5EF4-FFF2-40B4-BE49-F238E27FC236}">
                    <a16:creationId xmlns:a16="http://schemas.microsoft.com/office/drawing/2014/main" id="{D1929F73-B68E-D449-AA4F-3727430060C9}"/>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9" name="Freeform: Shape 68">
                <a:extLst>
                  <a:ext uri="{FF2B5EF4-FFF2-40B4-BE49-F238E27FC236}">
                    <a16:creationId xmlns:a16="http://schemas.microsoft.com/office/drawing/2014/main" id="{46490C99-3AAF-E244-8D20-2CF36F7CDAE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0" name="Freeform: Shape 69">
                <a:extLst>
                  <a:ext uri="{FF2B5EF4-FFF2-40B4-BE49-F238E27FC236}">
                    <a16:creationId xmlns:a16="http://schemas.microsoft.com/office/drawing/2014/main" id="{5AC085E2-B3F3-AD40-94E9-36BAC1672F9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1" name="Freeform: Shape 70">
                <a:extLst>
                  <a:ext uri="{FF2B5EF4-FFF2-40B4-BE49-F238E27FC236}">
                    <a16:creationId xmlns:a16="http://schemas.microsoft.com/office/drawing/2014/main" id="{60AD8D27-B4C4-F94F-85BC-AA2B0F2D6D21}"/>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2" name="Freeform: Shape 71">
                <a:extLst>
                  <a:ext uri="{FF2B5EF4-FFF2-40B4-BE49-F238E27FC236}">
                    <a16:creationId xmlns:a16="http://schemas.microsoft.com/office/drawing/2014/main" id="{B8D66FB2-665A-AB4C-B40E-79DAF731CF11}"/>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3" name="Freeform: Shape 72">
                <a:extLst>
                  <a:ext uri="{FF2B5EF4-FFF2-40B4-BE49-F238E27FC236}">
                    <a16:creationId xmlns:a16="http://schemas.microsoft.com/office/drawing/2014/main" id="{26FABB38-3CC2-DF46-9D32-F22FE3D1EF60}"/>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4" name="Freeform: Shape 73">
                <a:extLst>
                  <a:ext uri="{FF2B5EF4-FFF2-40B4-BE49-F238E27FC236}">
                    <a16:creationId xmlns:a16="http://schemas.microsoft.com/office/drawing/2014/main" id="{A04AB201-C475-2D48-9992-6FE257BBCB23}"/>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1" name="Straight Connector 30">
              <a:extLst>
                <a:ext uri="{FF2B5EF4-FFF2-40B4-BE49-F238E27FC236}">
                  <a16:creationId xmlns:a16="http://schemas.microsoft.com/office/drawing/2014/main" id="{E143784E-223B-FA4C-8ECF-2C07C3B450EF}"/>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3" name="Flowchart: Process 22">
            <a:extLst>
              <a:ext uri="{FF2B5EF4-FFF2-40B4-BE49-F238E27FC236}">
                <a16:creationId xmlns:a16="http://schemas.microsoft.com/office/drawing/2014/main" id="{9C0A5B45-3340-40A0-B074-63F8E7725879}"/>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326944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6_Title Slide - 3d a photo">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28700A-6E59-204D-909A-032CD3DD9233}"/>
              </a:ext>
            </a:extLst>
          </p:cNvPr>
          <p:cNvPicPr>
            <a:picLocks noChangeAspect="1"/>
          </p:cNvPicPr>
          <p:nvPr userDrawn="1"/>
        </p:nvPicPr>
        <p:blipFill rotWithShape="1">
          <a:blip r:embed="rId2"/>
          <a:srcRect l="3375" r="9229"/>
          <a:stretch/>
        </p:blipFill>
        <p:spPr>
          <a:xfrm>
            <a:off x="1536638" y="0"/>
            <a:ext cx="10655362" cy="6858000"/>
          </a:xfrm>
          <a:prstGeom prst="rect">
            <a:avLst/>
          </a:prstGeom>
        </p:spPr>
      </p:pic>
      <p:sp>
        <p:nvSpPr>
          <p:cNvPr id="50" name="Rectangle 49">
            <a:extLst>
              <a:ext uri="{FF2B5EF4-FFF2-40B4-BE49-F238E27FC236}">
                <a16:creationId xmlns:a16="http://schemas.microsoft.com/office/drawing/2014/main" id="{D1187AE5-4683-4DD9-BCB3-B29DBAF4EE16}"/>
              </a:ext>
            </a:extLst>
          </p:cNvPr>
          <p:cNvSpPr/>
          <p:nvPr/>
        </p:nvSpPr>
        <p:spPr>
          <a:xfrm rot="10800000" flipV="1">
            <a:off x="-1" y="0"/>
            <a:ext cx="5497329"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dirty="0" err="1"/>
          </a:p>
        </p:txBody>
      </p:sp>
      <p:grpSp>
        <p:nvGrpSpPr>
          <p:cNvPr id="16" name="Group 15" hidden="1">
            <a:extLst>
              <a:ext uri="{FF2B5EF4-FFF2-40B4-BE49-F238E27FC236}">
                <a16:creationId xmlns:a16="http://schemas.microsoft.com/office/drawing/2014/main" id="{0B50E08F-E83B-4496-9FDA-4B84A10815CC}"/>
              </a:ext>
            </a:extLst>
          </p:cNvPr>
          <p:cNvGrpSpPr/>
          <p:nvPr/>
        </p:nvGrpSpPr>
        <p:grpSpPr>
          <a:xfrm>
            <a:off x="5525625" y="1003152"/>
            <a:ext cx="6247780" cy="4962898"/>
            <a:chOff x="4313967" y="1572331"/>
            <a:chExt cx="3458433" cy="2747192"/>
          </a:xfrm>
        </p:grpSpPr>
        <p:sp>
          <p:nvSpPr>
            <p:cNvPr id="17" name="Freeform: Shape 16">
              <a:extLst>
                <a:ext uri="{FF2B5EF4-FFF2-40B4-BE49-F238E27FC236}">
                  <a16:creationId xmlns:a16="http://schemas.microsoft.com/office/drawing/2014/main" id="{91B38E31-8591-4628-9C37-B424A6898CF0}"/>
                </a:ext>
              </a:extLst>
            </p:cNvPr>
            <p:cNvSpPr/>
            <p:nvPr/>
          </p:nvSpPr>
          <p:spPr>
            <a:xfrm>
              <a:off x="4313967" y="1747773"/>
              <a:ext cx="3457575" cy="2571750"/>
            </a:xfrm>
            <a:custGeom>
              <a:avLst/>
              <a:gdLst/>
              <a:ahLst/>
              <a:cxnLst/>
              <a:rect l="0" t="0" r="0" b="0"/>
              <a:pathLst>
                <a:path w="3457575" h="2571750">
                  <a:moveTo>
                    <a:pt x="3459671" y="997744"/>
                  </a:moveTo>
                  <a:lnTo>
                    <a:pt x="3354038" y="1364647"/>
                  </a:lnTo>
                  <a:lnTo>
                    <a:pt x="2759202" y="1434084"/>
                  </a:lnTo>
                  <a:lnTo>
                    <a:pt x="2660142" y="985266"/>
                  </a:lnTo>
                  <a:lnTo>
                    <a:pt x="2765774" y="618363"/>
                  </a:lnTo>
                  <a:lnTo>
                    <a:pt x="2864834" y="1067181"/>
                  </a:lnTo>
                  <a:lnTo>
                    <a:pt x="3459671" y="997744"/>
                  </a:lnTo>
                  <a:close/>
                  <a:moveTo>
                    <a:pt x="2633567" y="1664780"/>
                  </a:moveTo>
                  <a:cubicBezTo>
                    <a:pt x="2628614" y="1677829"/>
                    <a:pt x="2623185" y="1690592"/>
                    <a:pt x="2617375" y="1703261"/>
                  </a:cubicBezTo>
                  <a:cubicBezTo>
                    <a:pt x="2616518" y="1705165"/>
                    <a:pt x="2615660" y="1707071"/>
                    <a:pt x="2614803" y="1708976"/>
                  </a:cubicBezTo>
                  <a:cubicBezTo>
                    <a:pt x="2608993" y="1721263"/>
                    <a:pt x="2602706" y="1733360"/>
                    <a:pt x="2596039" y="1745171"/>
                  </a:cubicBezTo>
                  <a:cubicBezTo>
                    <a:pt x="2594896" y="1747171"/>
                    <a:pt x="2593753" y="1749171"/>
                    <a:pt x="2592610" y="1751171"/>
                  </a:cubicBezTo>
                  <a:cubicBezTo>
                    <a:pt x="2585847" y="1762887"/>
                    <a:pt x="2578703" y="1774508"/>
                    <a:pt x="2571083" y="1785842"/>
                  </a:cubicBezTo>
                  <a:cubicBezTo>
                    <a:pt x="2569845" y="1787652"/>
                    <a:pt x="2568607" y="1789462"/>
                    <a:pt x="2567369" y="1791272"/>
                  </a:cubicBezTo>
                  <a:cubicBezTo>
                    <a:pt x="2559558" y="1802702"/>
                    <a:pt x="2551366" y="1814036"/>
                    <a:pt x="2542699" y="1824990"/>
                  </a:cubicBezTo>
                  <a:cubicBezTo>
                    <a:pt x="2541651" y="1826324"/>
                    <a:pt x="2540603" y="1827562"/>
                    <a:pt x="2539556" y="1828800"/>
                  </a:cubicBezTo>
                  <a:cubicBezTo>
                    <a:pt x="2530507" y="1840135"/>
                    <a:pt x="2520982" y="1851279"/>
                    <a:pt x="2511076" y="1862042"/>
                  </a:cubicBezTo>
                  <a:cubicBezTo>
                    <a:pt x="2510981" y="1862138"/>
                    <a:pt x="2510885" y="1862233"/>
                    <a:pt x="2510790" y="1862423"/>
                  </a:cubicBezTo>
                  <a:cubicBezTo>
                    <a:pt x="2500789" y="1873187"/>
                    <a:pt x="2490407" y="1883664"/>
                    <a:pt x="2479643" y="1893761"/>
                  </a:cubicBezTo>
                  <a:cubicBezTo>
                    <a:pt x="2478310" y="1894999"/>
                    <a:pt x="2477072" y="1896237"/>
                    <a:pt x="2475833" y="1897380"/>
                  </a:cubicBezTo>
                  <a:cubicBezTo>
                    <a:pt x="2465451" y="1907000"/>
                    <a:pt x="2454783" y="1916240"/>
                    <a:pt x="2443734" y="1925193"/>
                  </a:cubicBezTo>
                  <a:cubicBezTo>
                    <a:pt x="2441829" y="1926717"/>
                    <a:pt x="2440019" y="1928241"/>
                    <a:pt x="2438114" y="1929765"/>
                  </a:cubicBezTo>
                  <a:cubicBezTo>
                    <a:pt x="2427161" y="1938528"/>
                    <a:pt x="2415826" y="1947005"/>
                    <a:pt x="2404205" y="1955102"/>
                  </a:cubicBezTo>
                  <a:cubicBezTo>
                    <a:pt x="2402205" y="1956530"/>
                    <a:pt x="2400205" y="1957864"/>
                    <a:pt x="2398109" y="1959293"/>
                  </a:cubicBezTo>
                  <a:cubicBezTo>
                    <a:pt x="2386203" y="1967389"/>
                    <a:pt x="2374011" y="1975295"/>
                    <a:pt x="2361533" y="1982724"/>
                  </a:cubicBezTo>
                  <a:cubicBezTo>
                    <a:pt x="2359914" y="1983677"/>
                    <a:pt x="2358200" y="1984629"/>
                    <a:pt x="2356485" y="1985582"/>
                  </a:cubicBezTo>
                  <a:cubicBezTo>
                    <a:pt x="2343245" y="1993297"/>
                    <a:pt x="2329815" y="2000726"/>
                    <a:pt x="2315909" y="2007584"/>
                  </a:cubicBezTo>
                  <a:cubicBezTo>
                    <a:pt x="2315528" y="2007775"/>
                    <a:pt x="2315242" y="2007870"/>
                    <a:pt x="2314861" y="2008061"/>
                  </a:cubicBezTo>
                  <a:cubicBezTo>
                    <a:pt x="2301050" y="2014919"/>
                    <a:pt x="2286762" y="2021300"/>
                    <a:pt x="2272284" y="2027396"/>
                  </a:cubicBezTo>
                  <a:cubicBezTo>
                    <a:pt x="2270760" y="2028063"/>
                    <a:pt x="2269236" y="2028730"/>
                    <a:pt x="2267712" y="2029397"/>
                  </a:cubicBezTo>
                  <a:cubicBezTo>
                    <a:pt x="2253615" y="2035207"/>
                    <a:pt x="2239232" y="2040446"/>
                    <a:pt x="2224659" y="2045399"/>
                  </a:cubicBezTo>
                  <a:cubicBezTo>
                    <a:pt x="2222278" y="2046161"/>
                    <a:pt x="2219897" y="2047018"/>
                    <a:pt x="2217515" y="2047780"/>
                  </a:cubicBezTo>
                  <a:cubicBezTo>
                    <a:pt x="2202561" y="2052733"/>
                    <a:pt x="2187416" y="2057210"/>
                    <a:pt x="2171891" y="2061210"/>
                  </a:cubicBezTo>
                  <a:cubicBezTo>
                    <a:pt x="2169128" y="2061972"/>
                    <a:pt x="2166366" y="2062544"/>
                    <a:pt x="2163509" y="2063210"/>
                  </a:cubicBezTo>
                  <a:cubicBezTo>
                    <a:pt x="2150555" y="2066449"/>
                    <a:pt x="2137505" y="2069306"/>
                    <a:pt x="2124170" y="2071878"/>
                  </a:cubicBezTo>
                  <a:cubicBezTo>
                    <a:pt x="2119884" y="2072735"/>
                    <a:pt x="2115598" y="2073593"/>
                    <a:pt x="2111216" y="2074355"/>
                  </a:cubicBezTo>
                  <a:cubicBezTo>
                    <a:pt x="2095214" y="2077212"/>
                    <a:pt x="2079022" y="2079784"/>
                    <a:pt x="2062543" y="2081689"/>
                  </a:cubicBezTo>
                  <a:lnTo>
                    <a:pt x="1071944" y="2197322"/>
                  </a:lnTo>
                  <a:cubicBezTo>
                    <a:pt x="662083" y="2245138"/>
                    <a:pt x="262033" y="1982057"/>
                    <a:pt x="180118" y="1610868"/>
                  </a:cubicBezTo>
                  <a:cubicBezTo>
                    <a:pt x="162973" y="1533335"/>
                    <a:pt x="161068" y="1457135"/>
                    <a:pt x="172498" y="1384649"/>
                  </a:cubicBezTo>
                  <a:cubicBezTo>
                    <a:pt x="176308" y="1360456"/>
                    <a:pt x="181547" y="1336739"/>
                    <a:pt x="188309" y="1313498"/>
                  </a:cubicBezTo>
                  <a:lnTo>
                    <a:pt x="188309" y="1313498"/>
                  </a:lnTo>
                  <a:cubicBezTo>
                    <a:pt x="188309" y="1313498"/>
                    <a:pt x="188309" y="1313498"/>
                    <a:pt x="188309" y="1313498"/>
                  </a:cubicBezTo>
                  <a:lnTo>
                    <a:pt x="82677" y="1680496"/>
                  </a:lnTo>
                  <a:cubicBezTo>
                    <a:pt x="55912" y="1773460"/>
                    <a:pt x="51721" y="1874520"/>
                    <a:pt x="74486" y="1977866"/>
                  </a:cubicBezTo>
                  <a:cubicBezTo>
                    <a:pt x="156401" y="2349056"/>
                    <a:pt x="556451" y="2612136"/>
                    <a:pt x="966311" y="2564321"/>
                  </a:cubicBezTo>
                  <a:lnTo>
                    <a:pt x="1956911" y="2448687"/>
                  </a:lnTo>
                  <a:cubicBezTo>
                    <a:pt x="1973389" y="2446782"/>
                    <a:pt x="1989582" y="2444210"/>
                    <a:pt x="2005584" y="2441353"/>
                  </a:cubicBezTo>
                  <a:cubicBezTo>
                    <a:pt x="2009966" y="2440591"/>
                    <a:pt x="2014252" y="2439734"/>
                    <a:pt x="2018538" y="2438876"/>
                  </a:cubicBezTo>
                  <a:cubicBezTo>
                    <a:pt x="2031778" y="2436305"/>
                    <a:pt x="2044922" y="2433352"/>
                    <a:pt x="2057781" y="2430209"/>
                  </a:cubicBezTo>
                  <a:cubicBezTo>
                    <a:pt x="2060543" y="2429542"/>
                    <a:pt x="2063401" y="2428875"/>
                    <a:pt x="2066163" y="2428208"/>
                  </a:cubicBezTo>
                  <a:cubicBezTo>
                    <a:pt x="2079308" y="2424779"/>
                    <a:pt x="2092166" y="2421160"/>
                    <a:pt x="2104930" y="2417064"/>
                  </a:cubicBezTo>
                  <a:cubicBezTo>
                    <a:pt x="2107216" y="2416302"/>
                    <a:pt x="2109502" y="2415540"/>
                    <a:pt x="2111788" y="2414778"/>
                  </a:cubicBezTo>
                  <a:cubicBezTo>
                    <a:pt x="2114169" y="2414016"/>
                    <a:pt x="2116550" y="2413159"/>
                    <a:pt x="2118932" y="2412397"/>
                  </a:cubicBezTo>
                  <a:cubicBezTo>
                    <a:pt x="2133505" y="2407444"/>
                    <a:pt x="2147888" y="2402110"/>
                    <a:pt x="2161985" y="2396395"/>
                  </a:cubicBezTo>
                  <a:cubicBezTo>
                    <a:pt x="2163509" y="2395728"/>
                    <a:pt x="2165033" y="2395061"/>
                    <a:pt x="2166557" y="2394395"/>
                  </a:cubicBezTo>
                  <a:cubicBezTo>
                    <a:pt x="2181035" y="2388299"/>
                    <a:pt x="2195227" y="2381917"/>
                    <a:pt x="2209038" y="2375059"/>
                  </a:cubicBezTo>
                  <a:cubicBezTo>
                    <a:pt x="2209419" y="2374868"/>
                    <a:pt x="2209705" y="2374773"/>
                    <a:pt x="2210086" y="2374583"/>
                  </a:cubicBezTo>
                  <a:cubicBezTo>
                    <a:pt x="2223992" y="2367629"/>
                    <a:pt x="2237423" y="2360295"/>
                    <a:pt x="2250662" y="2352580"/>
                  </a:cubicBezTo>
                  <a:cubicBezTo>
                    <a:pt x="2252282" y="2351627"/>
                    <a:pt x="2253996" y="2350675"/>
                    <a:pt x="2255711" y="2349722"/>
                  </a:cubicBezTo>
                  <a:cubicBezTo>
                    <a:pt x="2268284" y="2342293"/>
                    <a:pt x="2280380" y="2334482"/>
                    <a:pt x="2292287" y="2326291"/>
                  </a:cubicBezTo>
                  <a:cubicBezTo>
                    <a:pt x="2294287" y="2324862"/>
                    <a:pt x="2296382" y="2323529"/>
                    <a:pt x="2298383" y="2322100"/>
                  </a:cubicBezTo>
                  <a:cubicBezTo>
                    <a:pt x="2310003" y="2314004"/>
                    <a:pt x="2321338" y="2305526"/>
                    <a:pt x="2332292" y="2296763"/>
                  </a:cubicBezTo>
                  <a:cubicBezTo>
                    <a:pt x="2334197" y="2295239"/>
                    <a:pt x="2336006" y="2293715"/>
                    <a:pt x="2337911" y="2292191"/>
                  </a:cubicBezTo>
                  <a:cubicBezTo>
                    <a:pt x="2348960" y="2283238"/>
                    <a:pt x="2359724" y="2273904"/>
                    <a:pt x="2370011" y="2264378"/>
                  </a:cubicBezTo>
                  <a:cubicBezTo>
                    <a:pt x="2371344" y="2263140"/>
                    <a:pt x="2372582" y="2261902"/>
                    <a:pt x="2373916" y="2260664"/>
                  </a:cubicBezTo>
                  <a:cubicBezTo>
                    <a:pt x="2384679" y="2250472"/>
                    <a:pt x="2395157" y="2240090"/>
                    <a:pt x="2405063" y="2229326"/>
                  </a:cubicBezTo>
                  <a:cubicBezTo>
                    <a:pt x="2405158" y="2229231"/>
                    <a:pt x="2405253" y="2229136"/>
                    <a:pt x="2405348" y="2229041"/>
                  </a:cubicBezTo>
                  <a:cubicBezTo>
                    <a:pt x="2415254" y="2218277"/>
                    <a:pt x="2424779" y="2207133"/>
                    <a:pt x="2433828" y="2195703"/>
                  </a:cubicBezTo>
                  <a:cubicBezTo>
                    <a:pt x="2434876" y="2194465"/>
                    <a:pt x="2435924" y="2193227"/>
                    <a:pt x="2436971" y="2191893"/>
                  </a:cubicBezTo>
                  <a:cubicBezTo>
                    <a:pt x="2443067" y="2184178"/>
                    <a:pt x="2448973" y="2176463"/>
                    <a:pt x="2454593" y="2168462"/>
                  </a:cubicBezTo>
                  <a:cubicBezTo>
                    <a:pt x="2457069" y="2165033"/>
                    <a:pt x="2459260" y="2161604"/>
                    <a:pt x="2461641" y="2158079"/>
                  </a:cubicBezTo>
                  <a:cubicBezTo>
                    <a:pt x="2462879" y="2156270"/>
                    <a:pt x="2464118" y="2154460"/>
                    <a:pt x="2465356" y="2152650"/>
                  </a:cubicBezTo>
                  <a:cubicBezTo>
                    <a:pt x="2472881" y="2141315"/>
                    <a:pt x="2480120" y="2129790"/>
                    <a:pt x="2486882" y="2117979"/>
                  </a:cubicBezTo>
                  <a:cubicBezTo>
                    <a:pt x="2488025" y="2115979"/>
                    <a:pt x="2489168" y="2113979"/>
                    <a:pt x="2490311" y="2111978"/>
                  </a:cubicBezTo>
                  <a:cubicBezTo>
                    <a:pt x="2496979" y="2100072"/>
                    <a:pt x="2503265" y="2088071"/>
                    <a:pt x="2509076" y="2075783"/>
                  </a:cubicBezTo>
                  <a:cubicBezTo>
                    <a:pt x="2509933" y="2073878"/>
                    <a:pt x="2510790" y="2071973"/>
                    <a:pt x="2511647" y="2070164"/>
                  </a:cubicBezTo>
                  <a:cubicBezTo>
                    <a:pt x="2517458" y="2057495"/>
                    <a:pt x="2522982" y="2044732"/>
                    <a:pt x="2527935" y="2031683"/>
                  </a:cubicBezTo>
                  <a:cubicBezTo>
                    <a:pt x="2528411" y="2030349"/>
                    <a:pt x="2528888" y="2029015"/>
                    <a:pt x="2529364" y="2027682"/>
                  </a:cubicBezTo>
                  <a:cubicBezTo>
                    <a:pt x="2534412" y="2013966"/>
                    <a:pt x="2539174" y="2000060"/>
                    <a:pt x="2543175" y="1985963"/>
                  </a:cubicBezTo>
                  <a:lnTo>
                    <a:pt x="2648807" y="1619060"/>
                  </a:lnTo>
                  <a:cubicBezTo>
                    <a:pt x="2644712" y="1633157"/>
                    <a:pt x="2640045" y="1647063"/>
                    <a:pt x="2634996" y="1660779"/>
                  </a:cubicBezTo>
                  <a:cubicBezTo>
                    <a:pt x="2634520" y="1662113"/>
                    <a:pt x="2634044" y="1663446"/>
                    <a:pt x="2633567" y="1664780"/>
                  </a:cubicBezTo>
                  <a:close/>
                  <a:moveTo>
                    <a:pt x="1560481" y="653129"/>
                  </a:moveTo>
                  <a:cubicBezTo>
                    <a:pt x="1647825" y="642938"/>
                    <a:pt x="1733645" y="675227"/>
                    <a:pt x="1791462" y="732092"/>
                  </a:cubicBezTo>
                  <a:lnTo>
                    <a:pt x="2012918" y="706279"/>
                  </a:lnTo>
                  <a:lnTo>
                    <a:pt x="1963293" y="481774"/>
                  </a:lnTo>
                  <a:cubicBezTo>
                    <a:pt x="1935956" y="358045"/>
                    <a:pt x="1802702" y="270320"/>
                    <a:pt x="1666113" y="286322"/>
                  </a:cubicBezTo>
                  <a:lnTo>
                    <a:pt x="355187" y="439293"/>
                  </a:lnTo>
                  <a:lnTo>
                    <a:pt x="112776" y="7144"/>
                  </a:lnTo>
                  <a:lnTo>
                    <a:pt x="7144" y="374142"/>
                  </a:lnTo>
                  <a:lnTo>
                    <a:pt x="249555" y="806196"/>
                  </a:lnTo>
                  <a:lnTo>
                    <a:pt x="1560481" y="653129"/>
                  </a:lnTo>
                  <a:close/>
                  <a:moveTo>
                    <a:pt x="851154" y="1303401"/>
                  </a:moveTo>
                  <a:cubicBezTo>
                    <a:pt x="849154" y="1303782"/>
                    <a:pt x="847154" y="1304258"/>
                    <a:pt x="845249" y="1304735"/>
                  </a:cubicBezTo>
                  <a:cubicBezTo>
                    <a:pt x="843725" y="1305115"/>
                    <a:pt x="842201" y="1305592"/>
                    <a:pt x="840677" y="1305973"/>
                  </a:cubicBezTo>
                  <a:cubicBezTo>
                    <a:pt x="836390" y="1307021"/>
                    <a:pt x="832009" y="1308068"/>
                    <a:pt x="827818" y="1309402"/>
                  </a:cubicBezTo>
                  <a:cubicBezTo>
                    <a:pt x="826770" y="1309688"/>
                    <a:pt x="825722" y="1309973"/>
                    <a:pt x="824675" y="1310259"/>
                  </a:cubicBezTo>
                  <a:cubicBezTo>
                    <a:pt x="817626" y="1312450"/>
                    <a:pt x="810768" y="1315022"/>
                    <a:pt x="804196" y="1317879"/>
                  </a:cubicBezTo>
                  <a:cubicBezTo>
                    <a:pt x="802196" y="1318736"/>
                    <a:pt x="800195" y="1319689"/>
                    <a:pt x="798290" y="1320546"/>
                  </a:cubicBezTo>
                  <a:cubicBezTo>
                    <a:pt x="793623" y="1322642"/>
                    <a:pt x="789051" y="1324832"/>
                    <a:pt x="784670" y="1327118"/>
                  </a:cubicBezTo>
                  <a:cubicBezTo>
                    <a:pt x="782479" y="1328261"/>
                    <a:pt x="780383" y="1329500"/>
                    <a:pt x="778193" y="1330643"/>
                  </a:cubicBezTo>
                  <a:cubicBezTo>
                    <a:pt x="773906" y="1333024"/>
                    <a:pt x="769811" y="1335596"/>
                    <a:pt x="765715" y="1338263"/>
                  </a:cubicBezTo>
                  <a:cubicBezTo>
                    <a:pt x="763810" y="1339501"/>
                    <a:pt x="762000" y="1340644"/>
                    <a:pt x="760190" y="1341882"/>
                  </a:cubicBezTo>
                  <a:cubicBezTo>
                    <a:pt x="755142" y="1345406"/>
                    <a:pt x="750189" y="1349121"/>
                    <a:pt x="745522" y="1353026"/>
                  </a:cubicBezTo>
                  <a:cubicBezTo>
                    <a:pt x="744093" y="1354169"/>
                    <a:pt x="742760" y="1355408"/>
                    <a:pt x="741426" y="1356551"/>
                  </a:cubicBezTo>
                  <a:cubicBezTo>
                    <a:pt x="737521" y="1359980"/>
                    <a:pt x="733806" y="1363409"/>
                    <a:pt x="730187" y="1367028"/>
                  </a:cubicBezTo>
                  <a:cubicBezTo>
                    <a:pt x="729425" y="1367790"/>
                    <a:pt x="728663" y="1368552"/>
                    <a:pt x="727901" y="1369314"/>
                  </a:cubicBezTo>
                  <a:cubicBezTo>
                    <a:pt x="726853" y="1370362"/>
                    <a:pt x="725900" y="1371505"/>
                    <a:pt x="724853" y="1372648"/>
                  </a:cubicBezTo>
                  <a:cubicBezTo>
                    <a:pt x="721614" y="1376172"/>
                    <a:pt x="718471" y="1379696"/>
                    <a:pt x="715518" y="1383316"/>
                  </a:cubicBezTo>
                  <a:cubicBezTo>
                    <a:pt x="714089" y="1385126"/>
                    <a:pt x="712661" y="1386935"/>
                    <a:pt x="711232" y="1388840"/>
                  </a:cubicBezTo>
                  <a:cubicBezTo>
                    <a:pt x="708374" y="1392555"/>
                    <a:pt x="705707" y="1396460"/>
                    <a:pt x="703136" y="1400365"/>
                  </a:cubicBezTo>
                  <a:cubicBezTo>
                    <a:pt x="702564" y="1401318"/>
                    <a:pt x="701897" y="1402271"/>
                    <a:pt x="701231" y="1403223"/>
                  </a:cubicBezTo>
                  <a:cubicBezTo>
                    <a:pt x="700564" y="1404271"/>
                    <a:pt x="699992" y="1405319"/>
                    <a:pt x="699326" y="1406366"/>
                  </a:cubicBezTo>
                  <a:cubicBezTo>
                    <a:pt x="696563" y="1410938"/>
                    <a:pt x="693992" y="1415510"/>
                    <a:pt x="691610" y="1420273"/>
                  </a:cubicBezTo>
                  <a:cubicBezTo>
                    <a:pt x="691039" y="1421321"/>
                    <a:pt x="690467" y="1422464"/>
                    <a:pt x="689896" y="1423511"/>
                  </a:cubicBezTo>
                  <a:cubicBezTo>
                    <a:pt x="689801" y="1423702"/>
                    <a:pt x="689801" y="1423797"/>
                    <a:pt x="689705" y="1423988"/>
                  </a:cubicBezTo>
                  <a:cubicBezTo>
                    <a:pt x="687134" y="1429417"/>
                    <a:pt x="684848" y="1435037"/>
                    <a:pt x="682752" y="1440752"/>
                  </a:cubicBezTo>
                  <a:cubicBezTo>
                    <a:pt x="681990" y="1442657"/>
                    <a:pt x="681419" y="1444657"/>
                    <a:pt x="680752" y="1446657"/>
                  </a:cubicBezTo>
                  <a:cubicBezTo>
                    <a:pt x="669798" y="1479709"/>
                    <a:pt x="667322" y="1515999"/>
                    <a:pt x="675513" y="1553147"/>
                  </a:cubicBezTo>
                  <a:cubicBezTo>
                    <a:pt x="685514" y="1598295"/>
                    <a:pt x="709708" y="1638586"/>
                    <a:pt x="742950" y="1670876"/>
                  </a:cubicBezTo>
                  <a:cubicBezTo>
                    <a:pt x="743807" y="1670685"/>
                    <a:pt x="744569" y="1670495"/>
                    <a:pt x="745427" y="1670304"/>
                  </a:cubicBezTo>
                  <a:cubicBezTo>
                    <a:pt x="752856" y="1668780"/>
                    <a:pt x="760381" y="1667447"/>
                    <a:pt x="768096" y="1666589"/>
                  </a:cubicBezTo>
                  <a:lnTo>
                    <a:pt x="2006346" y="1522000"/>
                  </a:lnTo>
                  <a:lnTo>
                    <a:pt x="2027301" y="1617059"/>
                  </a:lnTo>
                  <a:cubicBezTo>
                    <a:pt x="2094738" y="1590865"/>
                    <a:pt x="2143030" y="1538097"/>
                    <a:pt x="2159794" y="1474470"/>
                  </a:cubicBezTo>
                  <a:cubicBezTo>
                    <a:pt x="2160937" y="1470089"/>
                    <a:pt x="2161889" y="1465612"/>
                    <a:pt x="2162747" y="1461135"/>
                  </a:cubicBezTo>
                  <a:cubicBezTo>
                    <a:pt x="2163318" y="1457992"/>
                    <a:pt x="2163985" y="1454849"/>
                    <a:pt x="2164366" y="1451705"/>
                  </a:cubicBezTo>
                  <a:cubicBezTo>
                    <a:pt x="2165033" y="1447038"/>
                    <a:pt x="2165414" y="1442276"/>
                    <a:pt x="2165699" y="1437418"/>
                  </a:cubicBezTo>
                  <a:cubicBezTo>
                    <a:pt x="2165890" y="1434370"/>
                    <a:pt x="2166176" y="1431322"/>
                    <a:pt x="2166271" y="1428179"/>
                  </a:cubicBezTo>
                  <a:cubicBezTo>
                    <a:pt x="2166366" y="1422845"/>
                    <a:pt x="2166080" y="1417511"/>
                    <a:pt x="2165795" y="1412081"/>
                  </a:cubicBezTo>
                  <a:cubicBezTo>
                    <a:pt x="2165604" y="1409414"/>
                    <a:pt x="2165699" y="1406747"/>
                    <a:pt x="2165414" y="1404080"/>
                  </a:cubicBezTo>
                  <a:cubicBezTo>
                    <a:pt x="2164556" y="1395984"/>
                    <a:pt x="2163413" y="1387793"/>
                    <a:pt x="2161604" y="1379601"/>
                  </a:cubicBezTo>
                  <a:lnTo>
                    <a:pt x="2111978" y="1155097"/>
                  </a:lnTo>
                  <a:lnTo>
                    <a:pt x="873728" y="1299686"/>
                  </a:lnTo>
                  <a:cubicBezTo>
                    <a:pt x="866108" y="1300544"/>
                    <a:pt x="858584" y="1301877"/>
                    <a:pt x="851154" y="1303401"/>
                  </a:cubicBezTo>
                  <a:close/>
                </a:path>
              </a:pathLst>
            </a:custGeom>
            <a:solidFill>
              <a:srgbClr val="302E45">
                <a:alpha val="66000"/>
              </a:srgbClr>
            </a:solidFill>
            <a:ln w="9525" cap="flat">
              <a:noFill/>
              <a:prstDash val="solid"/>
              <a:miter/>
            </a:ln>
          </p:spPr>
          <p:txBody>
            <a:bodyPr/>
            <a:lstStyle/>
            <a:p>
              <a:pPr rtl="0"/>
              <a:endParaRPr lang="en-US"/>
            </a:p>
          </p:txBody>
        </p:sp>
        <p:sp>
          <p:nvSpPr>
            <p:cNvPr id="18" name="Freeform: Shape 17">
              <a:extLst>
                <a:ext uri="{FF2B5EF4-FFF2-40B4-BE49-F238E27FC236}">
                  <a16:creationId xmlns:a16="http://schemas.microsoft.com/office/drawing/2014/main" id="{9A7ED6D8-6A2E-4BAE-94DB-E65BA9095BC4}"/>
                </a:ext>
              </a:extLst>
            </p:cNvPr>
            <p:cNvSpPr/>
            <p:nvPr/>
          </p:nvSpPr>
          <p:spPr>
            <a:xfrm>
              <a:off x="4419600" y="1572331"/>
              <a:ext cx="3352800" cy="2381250"/>
            </a:xfrm>
            <a:custGeom>
              <a:avLst/>
              <a:gdLst/>
              <a:ahLst/>
              <a:cxnLst/>
              <a:rect l="0" t="0" r="0" b="0"/>
              <a:pathLst>
                <a:path w="3352800" h="2381250">
                  <a:moveTo>
                    <a:pt x="3111722" y="741132"/>
                  </a:moveTo>
                  <a:lnTo>
                    <a:pt x="3354134" y="1173186"/>
                  </a:lnTo>
                  <a:lnTo>
                    <a:pt x="2759297" y="1242623"/>
                  </a:lnTo>
                  <a:lnTo>
                    <a:pt x="2660237" y="793805"/>
                  </a:lnTo>
                  <a:lnTo>
                    <a:pt x="3111722" y="741132"/>
                  </a:lnTo>
                  <a:close/>
                  <a:moveTo>
                    <a:pt x="7144" y="182586"/>
                  </a:moveTo>
                  <a:lnTo>
                    <a:pt x="249555" y="614640"/>
                  </a:lnTo>
                  <a:lnTo>
                    <a:pt x="1560481" y="461573"/>
                  </a:lnTo>
                  <a:cubicBezTo>
                    <a:pt x="1697069" y="445666"/>
                    <a:pt x="1830419" y="533296"/>
                    <a:pt x="1857661" y="657026"/>
                  </a:cubicBezTo>
                  <a:lnTo>
                    <a:pt x="1907286" y="881530"/>
                  </a:lnTo>
                  <a:lnTo>
                    <a:pt x="669036" y="1026120"/>
                  </a:lnTo>
                  <a:cubicBezTo>
                    <a:pt x="259175" y="1073935"/>
                    <a:pt x="-7429" y="1414930"/>
                    <a:pt x="74581" y="1786215"/>
                  </a:cubicBezTo>
                  <a:cubicBezTo>
                    <a:pt x="156496" y="2157404"/>
                    <a:pt x="556546" y="2420485"/>
                    <a:pt x="966407" y="2372669"/>
                  </a:cubicBezTo>
                  <a:lnTo>
                    <a:pt x="1957007" y="2257036"/>
                  </a:lnTo>
                  <a:cubicBezTo>
                    <a:pt x="2366677" y="2209220"/>
                    <a:pt x="2633377" y="1868225"/>
                    <a:pt x="2551367" y="1497036"/>
                  </a:cubicBezTo>
                  <a:lnTo>
                    <a:pt x="2452211" y="1048123"/>
                  </a:lnTo>
                  <a:lnTo>
                    <a:pt x="2402681" y="823714"/>
                  </a:lnTo>
                  <a:lnTo>
                    <a:pt x="2353056" y="599209"/>
                  </a:lnTo>
                  <a:cubicBezTo>
                    <a:pt x="2271141" y="228020"/>
                    <a:pt x="1871091" y="-35060"/>
                    <a:pt x="1461326" y="12755"/>
                  </a:cubicBezTo>
                  <a:lnTo>
                    <a:pt x="7144" y="182586"/>
                  </a:lnTo>
                  <a:close/>
                  <a:moveTo>
                    <a:pt x="2055971" y="1555043"/>
                  </a:moveTo>
                  <a:cubicBezTo>
                    <a:pt x="2083308" y="1678773"/>
                    <a:pt x="1994440" y="1792406"/>
                    <a:pt x="1857851" y="1808408"/>
                  </a:cubicBezTo>
                  <a:lnTo>
                    <a:pt x="867251" y="1924042"/>
                  </a:lnTo>
                  <a:cubicBezTo>
                    <a:pt x="730663" y="1939948"/>
                    <a:pt x="597218" y="1852318"/>
                    <a:pt x="569881" y="1728589"/>
                  </a:cubicBezTo>
                  <a:cubicBezTo>
                    <a:pt x="542544" y="1604859"/>
                    <a:pt x="631508" y="1491035"/>
                    <a:pt x="768096" y="1475128"/>
                  </a:cubicBezTo>
                  <a:lnTo>
                    <a:pt x="2006346" y="1330539"/>
                  </a:lnTo>
                  <a:lnTo>
                    <a:pt x="2055971" y="1555043"/>
                  </a:lnTo>
                </a:path>
              </a:pathLst>
            </a:custGeom>
            <a:solidFill>
              <a:srgbClr val="FF0000"/>
            </a:solidFill>
            <a:ln w="9525" cap="flat">
              <a:noFill/>
              <a:prstDash val="solid"/>
              <a:miter/>
            </a:ln>
          </p:spPr>
          <p:txBody>
            <a:bodyPr/>
            <a:lstStyle/>
            <a:p>
              <a:pPr rtl="0"/>
              <a:endParaRPr lang="en-US"/>
            </a:p>
          </p:txBody>
        </p:sp>
      </p:grpSp>
      <p:sp>
        <p:nvSpPr>
          <p:cNvPr id="27" name="Title 1">
            <a:extLst>
              <a:ext uri="{FF2B5EF4-FFF2-40B4-BE49-F238E27FC236}">
                <a16:creationId xmlns:a16="http://schemas.microsoft.com/office/drawing/2014/main" id="{0C420ACF-ED79-A64D-A892-36F0DA3DE4B0}"/>
              </a:ext>
            </a:extLst>
          </p:cNvPr>
          <p:cNvSpPr>
            <a:spLocks noGrp="1"/>
          </p:cNvSpPr>
          <p:nvPr>
            <p:ph type="ctrTitle" hasCustomPrompt="1"/>
          </p:nvPr>
        </p:nvSpPr>
        <p:spPr>
          <a:xfrm>
            <a:off x="548639" y="1238375"/>
            <a:ext cx="5633085" cy="1231106"/>
          </a:xfrm>
        </p:spPr>
        <p:txBody>
          <a:bodyPr anchor="b" anchorCtr="0"/>
          <a:lstStyle>
            <a:lvl1pPr algn="l">
              <a:defRPr sz="4000" cap="none" baseline="0">
                <a:gradFill>
                  <a:gsLst>
                    <a:gs pos="100000">
                      <a:schemeClr val="accent4"/>
                    </a:gs>
                    <a:gs pos="0">
                      <a:schemeClr val="accent2"/>
                    </a:gs>
                  </a:gsLst>
                  <a:lin ang="0" scaled="0"/>
                </a:gradFill>
              </a:defRPr>
            </a:lvl1pPr>
          </a:lstStyle>
          <a:p>
            <a:r>
              <a:rPr lang="en-US" dirty="0"/>
              <a:t>CENTURY GOTHIC </a:t>
            </a:r>
            <a:br>
              <a:rPr lang="en-US" dirty="0"/>
            </a:br>
            <a:r>
              <a:rPr lang="en-US" dirty="0"/>
              <a:t>BOLD SIZE 40PT</a:t>
            </a:r>
          </a:p>
        </p:txBody>
      </p:sp>
      <p:sp>
        <p:nvSpPr>
          <p:cNvPr id="28" name="Subtitle 2">
            <a:extLst>
              <a:ext uri="{FF2B5EF4-FFF2-40B4-BE49-F238E27FC236}">
                <a16:creationId xmlns:a16="http://schemas.microsoft.com/office/drawing/2014/main" id="{291BE623-77C5-B046-8DDA-ACAC68E1DE4E}"/>
              </a:ext>
            </a:extLst>
          </p:cNvPr>
          <p:cNvSpPr>
            <a:spLocks noGrp="1"/>
          </p:cNvSpPr>
          <p:nvPr>
            <p:ph type="subTitle" idx="1" hasCustomPrompt="1"/>
          </p:nvPr>
        </p:nvSpPr>
        <p:spPr>
          <a:xfrm>
            <a:off x="548640" y="3674037"/>
            <a:ext cx="4663440" cy="748923"/>
          </a:xfrm>
        </p:spPr>
        <p:txBody>
          <a:bodyPr wrap="square">
            <a:spAutoFit/>
          </a:bodyPr>
          <a:lstStyle>
            <a:lvl1pPr marL="0" indent="0" algn="l">
              <a:spcBef>
                <a:spcPts val="400"/>
              </a:spcBef>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Century Gothic Size 14pt </a:t>
            </a:r>
          </a:p>
          <a:p>
            <a:r>
              <a:rPr lang="en-US" dirty="0"/>
              <a:t>Speaker Title</a:t>
            </a:r>
          </a:p>
          <a:p>
            <a:r>
              <a:rPr lang="en-US" dirty="0"/>
              <a:t>00/00/0000</a:t>
            </a:r>
          </a:p>
        </p:txBody>
      </p:sp>
      <p:sp>
        <p:nvSpPr>
          <p:cNvPr id="29" name="Text Placeholder 8">
            <a:extLst>
              <a:ext uri="{FF2B5EF4-FFF2-40B4-BE49-F238E27FC236}">
                <a16:creationId xmlns:a16="http://schemas.microsoft.com/office/drawing/2014/main" id="{6E21E09F-F472-5149-9172-B621F87D8C19}"/>
              </a:ext>
            </a:extLst>
          </p:cNvPr>
          <p:cNvSpPr>
            <a:spLocks noGrp="1"/>
          </p:cNvSpPr>
          <p:nvPr>
            <p:ph type="body" sz="quarter" idx="11" hasCustomPrompt="1"/>
          </p:nvPr>
        </p:nvSpPr>
        <p:spPr>
          <a:xfrm>
            <a:off x="548640" y="2651259"/>
            <a:ext cx="5633084" cy="525463"/>
          </a:xfrm>
        </p:spPr>
        <p:txBody>
          <a:bodyPr/>
          <a:lstStyle>
            <a:lvl1pPr marL="0" indent="0" algn="l">
              <a:buFontTx/>
              <a:buNone/>
              <a:defRPr>
                <a:solidFill>
                  <a:schemeClr val="bg1"/>
                </a:solidFill>
              </a:defRPr>
            </a:lvl1pPr>
          </a:lstStyle>
          <a:p>
            <a:pPr lvl="0"/>
            <a:r>
              <a:rPr lang="en-US" dirty="0"/>
              <a:t>Sub header Century Gothic size 20pt</a:t>
            </a:r>
          </a:p>
          <a:p>
            <a:pPr lvl="0"/>
            <a:endParaRPr lang="en-US" dirty="0"/>
          </a:p>
        </p:txBody>
      </p:sp>
      <p:pic>
        <p:nvPicPr>
          <p:cNvPr id="12" name="Graphic 11">
            <a:extLst>
              <a:ext uri="{FF2B5EF4-FFF2-40B4-BE49-F238E27FC236}">
                <a16:creationId xmlns:a16="http://schemas.microsoft.com/office/drawing/2014/main" id="{58285DB7-4E8B-7A4B-BD01-2147424113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8638" y="5804915"/>
            <a:ext cx="4043797" cy="643007"/>
          </a:xfrm>
          <a:prstGeom prst="rect">
            <a:avLst/>
          </a:prstGeom>
        </p:spPr>
      </p:pic>
    </p:spTree>
    <p:extLst>
      <p:ext uri="{BB962C8B-B14F-4D97-AF65-F5344CB8AC3E}">
        <p14:creationId xmlns:p14="http://schemas.microsoft.com/office/powerpoint/2010/main" val="4276911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Content with Subhea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893888"/>
            <a:ext cx="11091672" cy="1518364"/>
          </a:xfrm>
        </p:spPr>
        <p:txBody>
          <a:bodyPr>
            <a:spAutoFit/>
          </a:bodyPr>
          <a:lstStyle>
            <a:lvl1pPr marL="0" indent="0">
              <a:buFont typeface="Wingdings" panose="05000000000000000000" pitchFamily="2" charset="2"/>
              <a:buNone/>
              <a:defRPr>
                <a:solidFill>
                  <a:schemeClr val="bg1"/>
                </a:solidFill>
              </a:defRPr>
            </a:lvl1pPr>
            <a:lvl2pPr marL="0" indent="0">
              <a:buFont typeface="Wingdings" panose="05000000000000000000" pitchFamily="2" charset="2"/>
              <a:buNone/>
              <a:defRPr>
                <a:solidFill>
                  <a:schemeClr val="bg1"/>
                </a:solidFill>
              </a:defRPr>
            </a:lvl2pPr>
            <a:lvl3pPr marL="0" indent="0">
              <a:buFont typeface="Wingdings" panose="05000000000000000000" pitchFamily="2" charset="2"/>
              <a:buNone/>
              <a:defRPr>
                <a:solidFill>
                  <a:schemeClr val="bg1"/>
                </a:solidFill>
              </a:defRPr>
            </a:lvl3pPr>
            <a:lvl4pPr marL="0" indent="0">
              <a:buFont typeface="Wingdings" panose="05000000000000000000" pitchFamily="2" charset="2"/>
              <a:buNone/>
              <a:defRPr>
                <a:solidFill>
                  <a:schemeClr val="bg1"/>
                </a:solidFill>
              </a:defRPr>
            </a:lvl4pPr>
            <a:lvl5pPr marL="0" indent="0">
              <a:buFont typeface="Wingdings" panose="05000000000000000000" pitchFamily="2" charset="2"/>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0" hasCustomPrompt="1"/>
          </p:nvPr>
        </p:nvSpPr>
        <p:spPr>
          <a:xfrm>
            <a:off x="547688" y="1013824"/>
            <a:ext cx="11095037" cy="441192"/>
          </a:xfrm>
        </p:spPr>
        <p:txBody>
          <a:bodyPr>
            <a:noAutofit/>
          </a:bodyPr>
          <a:lstStyle>
            <a:lvl1pPr marL="0" indent="0">
              <a:buNone/>
              <a:defRPr sz="2400">
                <a:solidFill>
                  <a:schemeClr val="bg1"/>
                </a:solidFill>
              </a:defRPr>
            </a:lvl1pPr>
          </a:lstStyle>
          <a:p>
            <a:pPr lvl="0"/>
            <a:r>
              <a:rPr lang="en-US" dirty="0"/>
              <a:t>Body Header text</a:t>
            </a:r>
          </a:p>
        </p:txBody>
      </p:sp>
      <p:sp>
        <p:nvSpPr>
          <p:cNvPr id="24" name="Title 1"/>
          <p:cNvSpPr>
            <a:spLocks noGrp="1"/>
          </p:cNvSpPr>
          <p:nvPr>
            <p:ph type="title"/>
          </p:nvPr>
        </p:nvSpPr>
        <p:spPr>
          <a:xfrm>
            <a:off x="546521" y="449302"/>
            <a:ext cx="11091672" cy="553998"/>
          </a:xfrm>
        </p:spPr>
        <p:txBody>
          <a:bodyPr/>
          <a:lstStyle>
            <a:lvl1pPr>
              <a:defRPr>
                <a:solidFill>
                  <a:schemeClr val="bg1"/>
                </a:solidFill>
              </a:defRPr>
            </a:lvl1pPr>
          </a:lstStyle>
          <a:p>
            <a:r>
              <a:rPr lang="en-US"/>
              <a:t>Click to edit Master title style</a:t>
            </a:r>
            <a:endParaRPr lang="en-US" dirty="0"/>
          </a:p>
        </p:txBody>
      </p:sp>
      <p:grpSp>
        <p:nvGrpSpPr>
          <p:cNvPr id="23" name="Group 22">
            <a:extLst>
              <a:ext uri="{FF2B5EF4-FFF2-40B4-BE49-F238E27FC236}">
                <a16:creationId xmlns:a16="http://schemas.microsoft.com/office/drawing/2014/main" id="{7D71B7FA-BB8A-794A-8B3D-74524DC0F1D2}"/>
              </a:ext>
            </a:extLst>
          </p:cNvPr>
          <p:cNvGrpSpPr/>
          <p:nvPr/>
        </p:nvGrpSpPr>
        <p:grpSpPr>
          <a:xfrm>
            <a:off x="10554061" y="6345623"/>
            <a:ext cx="1465983" cy="391342"/>
            <a:chOff x="10554061" y="6345623"/>
            <a:chExt cx="1465983" cy="391342"/>
          </a:xfrm>
        </p:grpSpPr>
        <p:grpSp>
          <p:nvGrpSpPr>
            <p:cNvPr id="25" name="Amdocs_Logomark">
              <a:extLst>
                <a:ext uri="{FF2B5EF4-FFF2-40B4-BE49-F238E27FC236}">
                  <a16:creationId xmlns:a16="http://schemas.microsoft.com/office/drawing/2014/main" id="{CB4DC900-9865-CE45-ABB5-043221A5321C}"/>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9" name="Freeform: Shape 6">
                <a:extLst>
                  <a:ext uri="{FF2B5EF4-FFF2-40B4-BE49-F238E27FC236}">
                    <a16:creationId xmlns:a16="http://schemas.microsoft.com/office/drawing/2014/main" id="{84190D52-1F9D-9E4C-AFC9-0661366E077F}"/>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0" name="Freeform: Shape 7">
                <a:extLst>
                  <a:ext uri="{FF2B5EF4-FFF2-40B4-BE49-F238E27FC236}">
                    <a16:creationId xmlns:a16="http://schemas.microsoft.com/office/drawing/2014/main" id="{5C477055-1E64-3B4E-80FC-847DC7A0BC53}"/>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6" name="Group 25">
              <a:extLst>
                <a:ext uri="{FF2B5EF4-FFF2-40B4-BE49-F238E27FC236}">
                  <a16:creationId xmlns:a16="http://schemas.microsoft.com/office/drawing/2014/main" id="{E59B3BC7-EF21-7644-B393-B1F3BE16DC38}"/>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28" name="Freeform: Shape 61">
                <a:extLst>
                  <a:ext uri="{FF2B5EF4-FFF2-40B4-BE49-F238E27FC236}">
                    <a16:creationId xmlns:a16="http://schemas.microsoft.com/office/drawing/2014/main" id="{2DE24F86-A01C-C249-B5DB-2D9FFFDAA75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9" name="Freeform: Shape 62">
                <a:extLst>
                  <a:ext uri="{FF2B5EF4-FFF2-40B4-BE49-F238E27FC236}">
                    <a16:creationId xmlns:a16="http://schemas.microsoft.com/office/drawing/2014/main" id="{2EA1625C-03B2-4642-BD57-5968E11BD92C}"/>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0" name="Freeform: Shape 63">
                <a:extLst>
                  <a:ext uri="{FF2B5EF4-FFF2-40B4-BE49-F238E27FC236}">
                    <a16:creationId xmlns:a16="http://schemas.microsoft.com/office/drawing/2014/main" id="{E643FDA3-5F6E-294B-83E4-5BEFEAA83E2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9" name="Freeform: Shape 64">
                <a:extLst>
                  <a:ext uri="{FF2B5EF4-FFF2-40B4-BE49-F238E27FC236}">
                    <a16:creationId xmlns:a16="http://schemas.microsoft.com/office/drawing/2014/main" id="{AC36A8F1-04A9-8A4D-A6B3-DE98AB1E7568}"/>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0" name="Freeform: Shape 65">
                <a:extLst>
                  <a:ext uri="{FF2B5EF4-FFF2-40B4-BE49-F238E27FC236}">
                    <a16:creationId xmlns:a16="http://schemas.microsoft.com/office/drawing/2014/main" id="{4DA66685-4DCB-074C-A237-710A5E826AAF}"/>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1" name="Freeform: Shape 66">
                <a:extLst>
                  <a:ext uri="{FF2B5EF4-FFF2-40B4-BE49-F238E27FC236}">
                    <a16:creationId xmlns:a16="http://schemas.microsoft.com/office/drawing/2014/main" id="{A23D884F-C267-7B42-B130-9183B07EA598}"/>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2" name="Freeform: Shape 67">
                <a:extLst>
                  <a:ext uri="{FF2B5EF4-FFF2-40B4-BE49-F238E27FC236}">
                    <a16:creationId xmlns:a16="http://schemas.microsoft.com/office/drawing/2014/main" id="{B3FD8B1F-E99A-9B4E-835C-446E8E815EA1}"/>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53" name="Freeform: Shape 68">
                <a:extLst>
                  <a:ext uri="{FF2B5EF4-FFF2-40B4-BE49-F238E27FC236}">
                    <a16:creationId xmlns:a16="http://schemas.microsoft.com/office/drawing/2014/main" id="{67CEAAB2-BB23-B64D-A55A-26FB2FA1B365}"/>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4" name="Freeform: Shape 69">
                <a:extLst>
                  <a:ext uri="{FF2B5EF4-FFF2-40B4-BE49-F238E27FC236}">
                    <a16:creationId xmlns:a16="http://schemas.microsoft.com/office/drawing/2014/main" id="{A880FD05-576D-E544-A6FE-3650A53BB693}"/>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5" name="Freeform: Shape 70">
                <a:extLst>
                  <a:ext uri="{FF2B5EF4-FFF2-40B4-BE49-F238E27FC236}">
                    <a16:creationId xmlns:a16="http://schemas.microsoft.com/office/drawing/2014/main" id="{C3618C59-B10C-F84E-874A-360883B28A0C}"/>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56" name="Freeform: Shape 71">
                <a:extLst>
                  <a:ext uri="{FF2B5EF4-FFF2-40B4-BE49-F238E27FC236}">
                    <a16:creationId xmlns:a16="http://schemas.microsoft.com/office/drawing/2014/main" id="{4491C5AC-D074-E447-B76F-E8452AE9A1ED}"/>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7" name="Freeform: Shape 72">
                <a:extLst>
                  <a:ext uri="{FF2B5EF4-FFF2-40B4-BE49-F238E27FC236}">
                    <a16:creationId xmlns:a16="http://schemas.microsoft.com/office/drawing/2014/main" id="{C0EA9147-365B-5747-92D9-A6AE1F107BC5}"/>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8" name="Freeform: Shape 73">
                <a:extLst>
                  <a:ext uri="{FF2B5EF4-FFF2-40B4-BE49-F238E27FC236}">
                    <a16:creationId xmlns:a16="http://schemas.microsoft.com/office/drawing/2014/main" id="{571680A5-CE81-7348-8AF3-5D509C983432}"/>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27" name="Straight Connector 26">
              <a:extLst>
                <a:ext uri="{FF2B5EF4-FFF2-40B4-BE49-F238E27FC236}">
                  <a16:creationId xmlns:a16="http://schemas.microsoft.com/office/drawing/2014/main" id="{3F263BE5-1CF2-004C-8D4B-420917FA6466}"/>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1" name="Flowchart: Process 30">
            <a:extLst>
              <a:ext uri="{FF2B5EF4-FFF2-40B4-BE49-F238E27FC236}">
                <a16:creationId xmlns:a16="http://schemas.microsoft.com/office/drawing/2014/main" id="{D19111C3-9018-4B01-A940-A91B0010439E}"/>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241817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le and Content with Subhea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893888"/>
            <a:ext cx="11091672" cy="1518364"/>
          </a:xfrm>
        </p:spPr>
        <p:txBody>
          <a:bodyPr>
            <a:spAutoFit/>
          </a:bodyPr>
          <a:lstStyle>
            <a:lvl1pPr marL="0" indent="0">
              <a:buFont typeface="Wingdings" panose="05000000000000000000" pitchFamily="2" charset="2"/>
              <a:buNone/>
              <a:defRPr>
                <a:solidFill>
                  <a:schemeClr val="bg1"/>
                </a:solidFill>
              </a:defRPr>
            </a:lvl1pPr>
            <a:lvl2pPr marL="0" indent="0">
              <a:buFont typeface="Wingdings" panose="05000000000000000000" pitchFamily="2" charset="2"/>
              <a:buNone/>
              <a:defRPr>
                <a:solidFill>
                  <a:schemeClr val="bg1"/>
                </a:solidFill>
              </a:defRPr>
            </a:lvl2pPr>
            <a:lvl3pPr marL="0" indent="0">
              <a:buFont typeface="Wingdings" panose="05000000000000000000" pitchFamily="2" charset="2"/>
              <a:buNone/>
              <a:defRPr>
                <a:solidFill>
                  <a:schemeClr val="bg1"/>
                </a:solidFill>
              </a:defRPr>
            </a:lvl3pPr>
            <a:lvl4pPr marL="0" indent="0">
              <a:buFont typeface="Wingdings" panose="05000000000000000000" pitchFamily="2" charset="2"/>
              <a:buNone/>
              <a:defRPr>
                <a:solidFill>
                  <a:schemeClr val="bg1"/>
                </a:solidFill>
              </a:defRPr>
            </a:lvl4pPr>
            <a:lvl5pPr marL="0" indent="0">
              <a:buFont typeface="Wingdings" panose="05000000000000000000" pitchFamily="2" charset="2"/>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0" hasCustomPrompt="1"/>
          </p:nvPr>
        </p:nvSpPr>
        <p:spPr>
          <a:xfrm>
            <a:off x="547688" y="1013824"/>
            <a:ext cx="11095037" cy="441192"/>
          </a:xfrm>
        </p:spPr>
        <p:txBody>
          <a:bodyPr>
            <a:noAutofit/>
          </a:bodyPr>
          <a:lstStyle>
            <a:lvl1pPr marL="0" indent="0">
              <a:buNone/>
              <a:defRPr sz="2400">
                <a:solidFill>
                  <a:schemeClr val="bg1"/>
                </a:solidFill>
              </a:defRPr>
            </a:lvl1pPr>
          </a:lstStyle>
          <a:p>
            <a:pPr lvl="0"/>
            <a:r>
              <a:rPr lang="en-US" dirty="0"/>
              <a:t>Body Header text</a:t>
            </a:r>
          </a:p>
        </p:txBody>
      </p:sp>
      <p:sp>
        <p:nvSpPr>
          <p:cNvPr id="24" name="Title 1"/>
          <p:cNvSpPr>
            <a:spLocks noGrp="1"/>
          </p:cNvSpPr>
          <p:nvPr>
            <p:ph type="title"/>
          </p:nvPr>
        </p:nvSpPr>
        <p:spPr>
          <a:xfrm>
            <a:off x="546521" y="449302"/>
            <a:ext cx="11091672" cy="553998"/>
          </a:xfrm>
        </p:spPr>
        <p:txBody>
          <a:bodyPr/>
          <a:lstStyle>
            <a:lvl1pPr>
              <a:defRPr>
                <a:gradFill>
                  <a:gsLst>
                    <a:gs pos="100000">
                      <a:schemeClr val="accent4"/>
                    </a:gs>
                    <a:gs pos="0">
                      <a:schemeClr val="accent2"/>
                    </a:gs>
                  </a:gsLst>
                  <a:lin ang="0" scaled="0"/>
                </a:gradFill>
              </a:defRPr>
            </a:lvl1pPr>
          </a:lstStyle>
          <a:p>
            <a:r>
              <a:rPr lang="en-US"/>
              <a:t>Click to edit Master title style</a:t>
            </a:r>
            <a:endParaRPr lang="en-US" dirty="0"/>
          </a:p>
        </p:txBody>
      </p:sp>
      <p:pic>
        <p:nvPicPr>
          <p:cNvPr id="23" name="Picture 22" descr="A picture containing night sky&#10;&#10;Description automatically generated">
            <a:extLst>
              <a:ext uri="{FF2B5EF4-FFF2-40B4-BE49-F238E27FC236}">
                <a16:creationId xmlns:a16="http://schemas.microsoft.com/office/drawing/2014/main" id="{1CDCB42E-0129-4F8C-BD3C-094513FEB6E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flipV="1">
            <a:off x="8043282" y="-348842"/>
            <a:ext cx="4491618" cy="3777842"/>
          </a:xfrm>
          <a:prstGeom prst="rect">
            <a:avLst/>
          </a:prstGeom>
        </p:spPr>
      </p:pic>
      <p:grpSp>
        <p:nvGrpSpPr>
          <p:cNvPr id="29" name="Group 28">
            <a:extLst>
              <a:ext uri="{FF2B5EF4-FFF2-40B4-BE49-F238E27FC236}">
                <a16:creationId xmlns:a16="http://schemas.microsoft.com/office/drawing/2014/main" id="{C19BF0EE-8A3E-7E4B-92AD-F4B3E7298B5F}"/>
              </a:ext>
            </a:extLst>
          </p:cNvPr>
          <p:cNvGrpSpPr/>
          <p:nvPr/>
        </p:nvGrpSpPr>
        <p:grpSpPr>
          <a:xfrm>
            <a:off x="10554061" y="6345623"/>
            <a:ext cx="1465983" cy="391342"/>
            <a:chOff x="10554061" y="6345623"/>
            <a:chExt cx="1465983" cy="391342"/>
          </a:xfrm>
        </p:grpSpPr>
        <p:grpSp>
          <p:nvGrpSpPr>
            <p:cNvPr id="30" name="Amdocs_Logomark">
              <a:extLst>
                <a:ext uri="{FF2B5EF4-FFF2-40B4-BE49-F238E27FC236}">
                  <a16:creationId xmlns:a16="http://schemas.microsoft.com/office/drawing/2014/main" id="{48F1ECD3-79D5-0C4C-8687-54310711E111}"/>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64" name="Freeform: Shape 6">
                <a:extLst>
                  <a:ext uri="{FF2B5EF4-FFF2-40B4-BE49-F238E27FC236}">
                    <a16:creationId xmlns:a16="http://schemas.microsoft.com/office/drawing/2014/main" id="{6C147DF3-1E64-4A40-8C5B-465E9E0CF54D}"/>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5" name="Freeform: Shape 7">
                <a:extLst>
                  <a:ext uri="{FF2B5EF4-FFF2-40B4-BE49-F238E27FC236}">
                    <a16:creationId xmlns:a16="http://schemas.microsoft.com/office/drawing/2014/main" id="{7BD17E50-ACDC-2545-AB78-65D3187DAABF}"/>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49" name="Group 48">
              <a:extLst>
                <a:ext uri="{FF2B5EF4-FFF2-40B4-BE49-F238E27FC236}">
                  <a16:creationId xmlns:a16="http://schemas.microsoft.com/office/drawing/2014/main" id="{A1AD4B10-DE50-E247-9354-EF175A484547}"/>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51" name="Freeform: Shape 61">
                <a:extLst>
                  <a:ext uri="{FF2B5EF4-FFF2-40B4-BE49-F238E27FC236}">
                    <a16:creationId xmlns:a16="http://schemas.microsoft.com/office/drawing/2014/main" id="{ED3ACD4E-7F24-1040-BF8D-F1401E72805B}"/>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2" name="Freeform: Shape 62">
                <a:extLst>
                  <a:ext uri="{FF2B5EF4-FFF2-40B4-BE49-F238E27FC236}">
                    <a16:creationId xmlns:a16="http://schemas.microsoft.com/office/drawing/2014/main" id="{51C9E412-EB2D-224D-A001-C35718430859}"/>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3" name="Freeform: Shape 63">
                <a:extLst>
                  <a:ext uri="{FF2B5EF4-FFF2-40B4-BE49-F238E27FC236}">
                    <a16:creationId xmlns:a16="http://schemas.microsoft.com/office/drawing/2014/main" id="{6EB87633-5ADC-A24A-84D2-B940D9CB36F1}"/>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4" name="Freeform: Shape 64">
                <a:extLst>
                  <a:ext uri="{FF2B5EF4-FFF2-40B4-BE49-F238E27FC236}">
                    <a16:creationId xmlns:a16="http://schemas.microsoft.com/office/drawing/2014/main" id="{575E01CA-B41B-2E4E-96CE-B0D5A1BBA565}"/>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5" name="Freeform: Shape 65">
                <a:extLst>
                  <a:ext uri="{FF2B5EF4-FFF2-40B4-BE49-F238E27FC236}">
                    <a16:creationId xmlns:a16="http://schemas.microsoft.com/office/drawing/2014/main" id="{143858AA-A801-384B-AD0A-5B7F988DE56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6" name="Freeform: Shape 66">
                <a:extLst>
                  <a:ext uri="{FF2B5EF4-FFF2-40B4-BE49-F238E27FC236}">
                    <a16:creationId xmlns:a16="http://schemas.microsoft.com/office/drawing/2014/main" id="{B3781E63-60F9-5F4F-99CC-C151E46A9D9A}"/>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7" name="Freeform: Shape 67">
                <a:extLst>
                  <a:ext uri="{FF2B5EF4-FFF2-40B4-BE49-F238E27FC236}">
                    <a16:creationId xmlns:a16="http://schemas.microsoft.com/office/drawing/2014/main" id="{E00A934E-A7A9-D449-AFEC-23C6D63F466A}"/>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58" name="Freeform: Shape 68">
                <a:extLst>
                  <a:ext uri="{FF2B5EF4-FFF2-40B4-BE49-F238E27FC236}">
                    <a16:creationId xmlns:a16="http://schemas.microsoft.com/office/drawing/2014/main" id="{D0AB8C96-242B-7E4C-8FE3-AF33110817F6}"/>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9" name="Freeform: Shape 69">
                <a:extLst>
                  <a:ext uri="{FF2B5EF4-FFF2-40B4-BE49-F238E27FC236}">
                    <a16:creationId xmlns:a16="http://schemas.microsoft.com/office/drawing/2014/main" id="{38C7445D-DFDE-2944-8EA4-1881C2658352}"/>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60" name="Freeform: Shape 70">
                <a:extLst>
                  <a:ext uri="{FF2B5EF4-FFF2-40B4-BE49-F238E27FC236}">
                    <a16:creationId xmlns:a16="http://schemas.microsoft.com/office/drawing/2014/main" id="{D75F379D-A2AC-9740-A0A5-C45F6AFCE04B}"/>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1" name="Freeform: Shape 71">
                <a:extLst>
                  <a:ext uri="{FF2B5EF4-FFF2-40B4-BE49-F238E27FC236}">
                    <a16:creationId xmlns:a16="http://schemas.microsoft.com/office/drawing/2014/main" id="{A347C491-BDF3-3449-AE52-5A23F69EDF3C}"/>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2" name="Freeform: Shape 72">
                <a:extLst>
                  <a:ext uri="{FF2B5EF4-FFF2-40B4-BE49-F238E27FC236}">
                    <a16:creationId xmlns:a16="http://schemas.microsoft.com/office/drawing/2014/main" id="{662BC2A2-8D8F-A740-9556-885FCAEFDA34}"/>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3" name="Freeform: Shape 73">
                <a:extLst>
                  <a:ext uri="{FF2B5EF4-FFF2-40B4-BE49-F238E27FC236}">
                    <a16:creationId xmlns:a16="http://schemas.microsoft.com/office/drawing/2014/main" id="{085BDF02-DFF4-1748-A7FB-91272A5ACFA2}"/>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0" name="Straight Connector 49">
              <a:extLst>
                <a:ext uri="{FF2B5EF4-FFF2-40B4-BE49-F238E27FC236}">
                  <a16:creationId xmlns:a16="http://schemas.microsoft.com/office/drawing/2014/main" id="{19300FAB-906F-E047-A0DA-DF759116AB35}"/>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Flowchart: Process 24">
            <a:extLst>
              <a:ext uri="{FF2B5EF4-FFF2-40B4-BE49-F238E27FC236}">
                <a16:creationId xmlns:a16="http://schemas.microsoft.com/office/drawing/2014/main" id="{4148DBD3-2570-4717-AE85-BF967A17F366}"/>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1866694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3_Utlity 2">
    <p:bg>
      <p:bgPr>
        <a:solidFill>
          <a:schemeClr val="tx1"/>
        </a:solidFill>
        <a:effectLst/>
      </p:bgPr>
    </p:bg>
    <p:spTree>
      <p:nvGrpSpPr>
        <p:cNvPr id="1" name=""/>
        <p:cNvGrpSpPr/>
        <p:nvPr/>
      </p:nvGrpSpPr>
      <p:grpSpPr>
        <a:xfrm>
          <a:off x="0" y="0"/>
          <a:ext cx="0" cy="0"/>
          <a:chOff x="0" y="0"/>
          <a:chExt cx="0" cy="0"/>
        </a:xfrm>
      </p:grpSpPr>
      <p:pic>
        <p:nvPicPr>
          <p:cNvPr id="3" name="Picture 2" descr="A person sitting at a desk&#10;&#10;Description automatically generated with low confidence">
            <a:extLst>
              <a:ext uri="{FF2B5EF4-FFF2-40B4-BE49-F238E27FC236}">
                <a16:creationId xmlns:a16="http://schemas.microsoft.com/office/drawing/2014/main" id="{0F0E0E8F-2BAB-D64D-AFCE-15262561B9E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22" name="Freeform 53">
            <a:extLst>
              <a:ext uri="{FF2B5EF4-FFF2-40B4-BE49-F238E27FC236}">
                <a16:creationId xmlns:a16="http://schemas.microsoft.com/office/drawing/2014/main" id="{D47FD49B-8ED0-4503-8370-6CF65B709867}"/>
              </a:ext>
            </a:extLst>
          </p:cNvPr>
          <p:cNvSpPr>
            <a:spLocks/>
          </p:cNvSpPr>
          <p:nvPr/>
        </p:nvSpPr>
        <p:spPr bwMode="auto">
          <a:xfrm>
            <a:off x="4389798" y="550921"/>
            <a:ext cx="2268043" cy="5735578"/>
          </a:xfrm>
          <a:custGeom>
            <a:avLst/>
            <a:gdLst>
              <a:gd name="T0" fmla="*/ 1403 w 1403"/>
              <a:gd name="T1" fmla="*/ 3548 h 3548"/>
              <a:gd name="T2" fmla="*/ 0 w 1403"/>
              <a:gd name="T3" fmla="*/ 3548 h 3548"/>
              <a:gd name="T4" fmla="*/ 0 w 1403"/>
              <a:gd name="T5" fmla="*/ 0 h 3548"/>
              <a:gd name="T6" fmla="*/ 377 w 1403"/>
              <a:gd name="T7" fmla="*/ 0 h 3548"/>
              <a:gd name="T8" fmla="*/ 1403 w 1403"/>
              <a:gd name="T9" fmla="*/ 3548 h 3548"/>
            </a:gdLst>
            <a:ahLst/>
            <a:cxnLst>
              <a:cxn ang="0">
                <a:pos x="T0" y="T1"/>
              </a:cxn>
              <a:cxn ang="0">
                <a:pos x="T2" y="T3"/>
              </a:cxn>
              <a:cxn ang="0">
                <a:pos x="T4" y="T5"/>
              </a:cxn>
              <a:cxn ang="0">
                <a:pos x="T6" y="T7"/>
              </a:cxn>
              <a:cxn ang="0">
                <a:pos x="T8" y="T9"/>
              </a:cxn>
            </a:cxnLst>
            <a:rect l="0" t="0" r="r" b="b"/>
            <a:pathLst>
              <a:path w="1403" h="3548">
                <a:moveTo>
                  <a:pt x="1403" y="3548"/>
                </a:moveTo>
                <a:lnTo>
                  <a:pt x="0" y="3548"/>
                </a:lnTo>
                <a:lnTo>
                  <a:pt x="0" y="0"/>
                </a:lnTo>
                <a:lnTo>
                  <a:pt x="377" y="0"/>
                </a:lnTo>
                <a:lnTo>
                  <a:pt x="1403" y="354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53">
            <a:extLst>
              <a:ext uri="{FF2B5EF4-FFF2-40B4-BE49-F238E27FC236}">
                <a16:creationId xmlns:a16="http://schemas.microsoft.com/office/drawing/2014/main" id="{DCCE789B-5FFB-473B-A954-64EFCE55D79C}"/>
              </a:ext>
            </a:extLst>
          </p:cNvPr>
          <p:cNvSpPr>
            <a:spLocks/>
          </p:cNvSpPr>
          <p:nvPr/>
        </p:nvSpPr>
        <p:spPr bwMode="auto">
          <a:xfrm>
            <a:off x="4389798" y="550921"/>
            <a:ext cx="2268043" cy="5735578"/>
          </a:xfrm>
          <a:custGeom>
            <a:avLst/>
            <a:gdLst>
              <a:gd name="T0" fmla="*/ 1403 w 1403"/>
              <a:gd name="T1" fmla="*/ 3548 h 3548"/>
              <a:gd name="T2" fmla="*/ 0 w 1403"/>
              <a:gd name="T3" fmla="*/ 3548 h 3548"/>
              <a:gd name="T4" fmla="*/ 0 w 1403"/>
              <a:gd name="T5" fmla="*/ 0 h 3548"/>
              <a:gd name="T6" fmla="*/ 377 w 1403"/>
              <a:gd name="T7" fmla="*/ 0 h 3548"/>
              <a:gd name="T8" fmla="*/ 1403 w 1403"/>
              <a:gd name="T9" fmla="*/ 3548 h 3548"/>
            </a:gdLst>
            <a:ahLst/>
            <a:cxnLst>
              <a:cxn ang="0">
                <a:pos x="T0" y="T1"/>
              </a:cxn>
              <a:cxn ang="0">
                <a:pos x="T2" y="T3"/>
              </a:cxn>
              <a:cxn ang="0">
                <a:pos x="T4" y="T5"/>
              </a:cxn>
              <a:cxn ang="0">
                <a:pos x="T6" y="T7"/>
              </a:cxn>
              <a:cxn ang="0">
                <a:pos x="T8" y="T9"/>
              </a:cxn>
            </a:cxnLst>
            <a:rect l="0" t="0" r="r" b="b"/>
            <a:pathLst>
              <a:path w="1403" h="3548">
                <a:moveTo>
                  <a:pt x="1403" y="3548"/>
                </a:moveTo>
                <a:lnTo>
                  <a:pt x="0" y="3548"/>
                </a:lnTo>
                <a:lnTo>
                  <a:pt x="0" y="0"/>
                </a:lnTo>
                <a:lnTo>
                  <a:pt x="377" y="0"/>
                </a:lnTo>
                <a:lnTo>
                  <a:pt x="1403" y="354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5" name="Straight Connector 24" hidden="1">
            <a:extLst>
              <a:ext uri="{FF2B5EF4-FFF2-40B4-BE49-F238E27FC236}">
                <a16:creationId xmlns:a16="http://schemas.microsoft.com/office/drawing/2014/main" id="{F46F29C4-790A-7047-AD02-28FDB9FC86FD}"/>
              </a:ext>
            </a:extLst>
          </p:cNvPr>
          <p:cNvCxnSpPr>
            <a:cxnSpLocks/>
          </p:cNvCxnSpPr>
          <p:nvPr/>
        </p:nvCxnSpPr>
        <p:spPr>
          <a:xfrm>
            <a:off x="664371" y="2706863"/>
            <a:ext cx="2851338" cy="0"/>
          </a:xfrm>
          <a:prstGeom prst="line">
            <a:avLst/>
          </a:prstGeom>
          <a:ln w="19050">
            <a:gradFill flip="none" rotWithShape="1">
              <a:gsLst>
                <a:gs pos="0">
                  <a:schemeClr val="accent2"/>
                </a:gs>
                <a:gs pos="48000">
                  <a:schemeClr val="accent4"/>
                </a:gs>
                <a:gs pos="100000">
                  <a:schemeClr val="tx1">
                    <a:lumMod val="85000"/>
                    <a:lumOff val="1500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6" name="Text Placeholder 4">
            <a:extLst>
              <a:ext uri="{FF2B5EF4-FFF2-40B4-BE49-F238E27FC236}">
                <a16:creationId xmlns:a16="http://schemas.microsoft.com/office/drawing/2014/main" id="{540441DB-E403-0440-B10C-C6C28D994742}"/>
              </a:ext>
            </a:extLst>
          </p:cNvPr>
          <p:cNvSpPr>
            <a:spLocks noGrp="1"/>
          </p:cNvSpPr>
          <p:nvPr>
            <p:ph type="body" sz="quarter" idx="10" hasCustomPrompt="1"/>
          </p:nvPr>
        </p:nvSpPr>
        <p:spPr>
          <a:xfrm>
            <a:off x="664371"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31" name="Title 1">
            <a:extLst>
              <a:ext uri="{FF2B5EF4-FFF2-40B4-BE49-F238E27FC236}">
                <a16:creationId xmlns:a16="http://schemas.microsoft.com/office/drawing/2014/main" id="{85B92939-4836-7749-97F2-B653BCEA3D69}"/>
              </a:ext>
            </a:extLst>
          </p:cNvPr>
          <p:cNvSpPr>
            <a:spLocks noGrp="1"/>
          </p:cNvSpPr>
          <p:nvPr>
            <p:ph type="title" hasCustomPrompt="1"/>
          </p:nvPr>
        </p:nvSpPr>
        <p:spPr>
          <a:xfrm>
            <a:off x="664371" y="2795074"/>
            <a:ext cx="5517354" cy="615553"/>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kumimoji="0" lang="en-US" sz="4000" b="1" i="0" u="none" strike="noStrike" kern="1200" cap="none" spc="0" normalizeH="0" baseline="0">
                <a:ln>
                  <a:noFill/>
                </a:ln>
                <a:solidFill>
                  <a:schemeClr val="bg1"/>
                </a:solidFill>
                <a:effectLst/>
                <a:uLnTx/>
                <a:uFillTx/>
                <a:latin typeface="Century Gothic" panose="020F0302020204030204"/>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DIVIDER SLIDE</a:t>
            </a:r>
          </a:p>
        </p:txBody>
      </p:sp>
      <p:sp>
        <p:nvSpPr>
          <p:cNvPr id="19" name="Footer Placeholder 3">
            <a:extLst>
              <a:ext uri="{FF2B5EF4-FFF2-40B4-BE49-F238E27FC236}">
                <a16:creationId xmlns:a16="http://schemas.microsoft.com/office/drawing/2014/main" id="{B113D2ED-7A45-479E-AC57-D3745A271F26}"/>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2">
                    <a:lumMod val="50000"/>
                    <a:lumOff val="50000"/>
                  </a:schemeClr>
                </a:solidFill>
              </a:rPr>
              <a:t>‹#›</a:t>
            </a:fld>
            <a:endParaRPr lang="en-US" sz="1200" dirty="0">
              <a:solidFill>
                <a:schemeClr val="tx2">
                  <a:lumMod val="50000"/>
                  <a:lumOff val="50000"/>
                </a:schemeClr>
              </a:solidFill>
            </a:endParaRPr>
          </a:p>
        </p:txBody>
      </p:sp>
      <p:grpSp>
        <p:nvGrpSpPr>
          <p:cNvPr id="37" name="Group 36">
            <a:extLst>
              <a:ext uri="{FF2B5EF4-FFF2-40B4-BE49-F238E27FC236}">
                <a16:creationId xmlns:a16="http://schemas.microsoft.com/office/drawing/2014/main" id="{17E02FEE-C53D-EA41-A13A-089A607B5E6B}"/>
              </a:ext>
            </a:extLst>
          </p:cNvPr>
          <p:cNvGrpSpPr/>
          <p:nvPr/>
        </p:nvGrpSpPr>
        <p:grpSpPr>
          <a:xfrm>
            <a:off x="10554061" y="6345623"/>
            <a:ext cx="1465983" cy="391342"/>
            <a:chOff x="10554061" y="6345623"/>
            <a:chExt cx="1465983" cy="391342"/>
          </a:xfrm>
        </p:grpSpPr>
        <p:grpSp>
          <p:nvGrpSpPr>
            <p:cNvPr id="47" name="Amdocs_Logomark">
              <a:extLst>
                <a:ext uri="{FF2B5EF4-FFF2-40B4-BE49-F238E27FC236}">
                  <a16:creationId xmlns:a16="http://schemas.microsoft.com/office/drawing/2014/main" id="{5309E15C-4442-AB43-81C2-802546C32D83}"/>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63" name="Freeform: Shape 6">
                <a:extLst>
                  <a:ext uri="{FF2B5EF4-FFF2-40B4-BE49-F238E27FC236}">
                    <a16:creationId xmlns:a16="http://schemas.microsoft.com/office/drawing/2014/main" id="{E60F12CF-723D-3A4F-A4A0-8911B430D3C3}"/>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4" name="Freeform: Shape 7">
                <a:extLst>
                  <a:ext uri="{FF2B5EF4-FFF2-40B4-BE49-F238E27FC236}">
                    <a16:creationId xmlns:a16="http://schemas.microsoft.com/office/drawing/2014/main" id="{7BC19F7C-EB21-1D44-BEBF-F9E78AD9994C}"/>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48" name="Group 47">
              <a:extLst>
                <a:ext uri="{FF2B5EF4-FFF2-40B4-BE49-F238E27FC236}">
                  <a16:creationId xmlns:a16="http://schemas.microsoft.com/office/drawing/2014/main" id="{1A7A5C62-F843-A746-B640-2A4CECC533EE}"/>
                </a:ext>
              </a:extLst>
            </p:cNvPr>
            <p:cNvGrpSpPr/>
            <p:nvPr userDrawn="1"/>
          </p:nvGrpSpPr>
          <p:grpSpPr>
            <a:xfrm>
              <a:off x="11122366" y="6345623"/>
              <a:ext cx="897678" cy="391342"/>
              <a:chOff x="5599695" y="3904599"/>
              <a:chExt cx="2194943" cy="956884"/>
            </a:xfrm>
            <a:solidFill>
              <a:schemeClr val="bg1"/>
            </a:solidFill>
          </p:grpSpPr>
          <p:sp>
            <p:nvSpPr>
              <p:cNvPr id="50" name="Freeform: Shape 20">
                <a:extLst>
                  <a:ext uri="{FF2B5EF4-FFF2-40B4-BE49-F238E27FC236}">
                    <a16:creationId xmlns:a16="http://schemas.microsoft.com/office/drawing/2014/main" id="{3E6002A1-ED05-D54A-900D-D7362DAAAEE9}"/>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1" name="Freeform: Shape 21">
                <a:extLst>
                  <a:ext uri="{FF2B5EF4-FFF2-40B4-BE49-F238E27FC236}">
                    <a16:creationId xmlns:a16="http://schemas.microsoft.com/office/drawing/2014/main" id="{5E505C92-868D-374A-AA71-55841411AA5A}"/>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2" name="Freeform: Shape 22">
                <a:extLst>
                  <a:ext uri="{FF2B5EF4-FFF2-40B4-BE49-F238E27FC236}">
                    <a16:creationId xmlns:a16="http://schemas.microsoft.com/office/drawing/2014/main" id="{7A48FC2F-C54A-F649-AA60-52C1A8F63E2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3" name="Freeform: Shape 23">
                <a:extLst>
                  <a:ext uri="{FF2B5EF4-FFF2-40B4-BE49-F238E27FC236}">
                    <a16:creationId xmlns:a16="http://schemas.microsoft.com/office/drawing/2014/main" id="{D55B0E17-62C9-CD4B-BF04-44CAA152240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4" name="Freeform: Shape 24">
                <a:extLst>
                  <a:ext uri="{FF2B5EF4-FFF2-40B4-BE49-F238E27FC236}">
                    <a16:creationId xmlns:a16="http://schemas.microsoft.com/office/drawing/2014/main" id="{33A9893A-2E7F-6240-B401-D71B19C5480A}"/>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5" name="Freeform: Shape 25">
                <a:extLst>
                  <a:ext uri="{FF2B5EF4-FFF2-40B4-BE49-F238E27FC236}">
                    <a16:creationId xmlns:a16="http://schemas.microsoft.com/office/drawing/2014/main" id="{82D21B6D-4E04-874F-9DB3-E6FC30EDD2D0}"/>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6" name="Freeform: Shape 26">
                <a:extLst>
                  <a:ext uri="{FF2B5EF4-FFF2-40B4-BE49-F238E27FC236}">
                    <a16:creationId xmlns:a16="http://schemas.microsoft.com/office/drawing/2014/main" id="{4B4578FE-F94D-A24E-A32A-35064D556A33}"/>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57" name="Freeform: Shape 27">
                <a:extLst>
                  <a:ext uri="{FF2B5EF4-FFF2-40B4-BE49-F238E27FC236}">
                    <a16:creationId xmlns:a16="http://schemas.microsoft.com/office/drawing/2014/main" id="{297ED885-13AE-614E-A1F7-EAA6DD25873C}"/>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8" name="Freeform: Shape 28">
                <a:extLst>
                  <a:ext uri="{FF2B5EF4-FFF2-40B4-BE49-F238E27FC236}">
                    <a16:creationId xmlns:a16="http://schemas.microsoft.com/office/drawing/2014/main" id="{AE82EE0C-A387-E246-A274-BCF23A0F1BFF}"/>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9" name="Freeform: Shape 29">
                <a:extLst>
                  <a:ext uri="{FF2B5EF4-FFF2-40B4-BE49-F238E27FC236}">
                    <a16:creationId xmlns:a16="http://schemas.microsoft.com/office/drawing/2014/main" id="{3F24513D-0EE6-A143-99D5-86826935CEC1}"/>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0" name="Freeform: Shape 30">
                <a:extLst>
                  <a:ext uri="{FF2B5EF4-FFF2-40B4-BE49-F238E27FC236}">
                    <a16:creationId xmlns:a16="http://schemas.microsoft.com/office/drawing/2014/main" id="{AF314A87-6152-EA4F-B593-A5B210B1E4E0}"/>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1" name="Freeform: Shape 31">
                <a:extLst>
                  <a:ext uri="{FF2B5EF4-FFF2-40B4-BE49-F238E27FC236}">
                    <a16:creationId xmlns:a16="http://schemas.microsoft.com/office/drawing/2014/main" id="{2E5754BC-8323-F144-91A6-52F146CB6C00}"/>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2" name="Freeform: Shape 32">
                <a:extLst>
                  <a:ext uri="{FF2B5EF4-FFF2-40B4-BE49-F238E27FC236}">
                    <a16:creationId xmlns:a16="http://schemas.microsoft.com/office/drawing/2014/main" id="{08E1706E-EB0A-344F-A5AB-B18FC65F295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49" name="Straight Connector 48">
              <a:extLst>
                <a:ext uri="{FF2B5EF4-FFF2-40B4-BE49-F238E27FC236}">
                  <a16:creationId xmlns:a16="http://schemas.microsoft.com/office/drawing/2014/main" id="{0177ED16-EEC3-0749-9D23-6CF7972C3C25}"/>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19233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5_Utlity 2">
    <p:bg>
      <p:bgPr>
        <a:solidFill>
          <a:schemeClr val="tx1"/>
        </a:solidFill>
        <a:effectLst/>
      </p:bgPr>
    </p:bg>
    <p:spTree>
      <p:nvGrpSpPr>
        <p:cNvPr id="1" name=""/>
        <p:cNvGrpSpPr/>
        <p:nvPr/>
      </p:nvGrpSpPr>
      <p:grpSpPr>
        <a:xfrm>
          <a:off x="0" y="0"/>
          <a:ext cx="0" cy="0"/>
          <a:chOff x="0" y="0"/>
          <a:chExt cx="0" cy="0"/>
        </a:xfrm>
      </p:grpSpPr>
      <p:pic>
        <p:nvPicPr>
          <p:cNvPr id="4" name="Picture 3" descr="A person holding a knife&#10;&#10;Description automatically generated with low confidence">
            <a:extLst>
              <a:ext uri="{FF2B5EF4-FFF2-40B4-BE49-F238E27FC236}">
                <a16:creationId xmlns:a16="http://schemas.microsoft.com/office/drawing/2014/main" id="{01F84A99-46A3-4475-9A7C-C6FD9FF3DF75}"/>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568808" y="332459"/>
            <a:ext cx="11623192" cy="6525541"/>
          </a:xfrm>
          <a:prstGeom prst="rect">
            <a:avLst/>
          </a:prstGeom>
        </p:spPr>
      </p:pic>
      <p:sp>
        <p:nvSpPr>
          <p:cNvPr id="22" name="Freeform 53">
            <a:extLst>
              <a:ext uri="{FF2B5EF4-FFF2-40B4-BE49-F238E27FC236}">
                <a16:creationId xmlns:a16="http://schemas.microsoft.com/office/drawing/2014/main" id="{D47FD49B-8ED0-4503-8370-6CF65B709867}"/>
              </a:ext>
            </a:extLst>
          </p:cNvPr>
          <p:cNvSpPr>
            <a:spLocks/>
          </p:cNvSpPr>
          <p:nvPr/>
        </p:nvSpPr>
        <p:spPr bwMode="auto">
          <a:xfrm>
            <a:off x="4389798" y="550921"/>
            <a:ext cx="2268043" cy="5735578"/>
          </a:xfrm>
          <a:custGeom>
            <a:avLst/>
            <a:gdLst>
              <a:gd name="T0" fmla="*/ 1403 w 1403"/>
              <a:gd name="T1" fmla="*/ 3548 h 3548"/>
              <a:gd name="T2" fmla="*/ 0 w 1403"/>
              <a:gd name="T3" fmla="*/ 3548 h 3548"/>
              <a:gd name="T4" fmla="*/ 0 w 1403"/>
              <a:gd name="T5" fmla="*/ 0 h 3548"/>
              <a:gd name="T6" fmla="*/ 377 w 1403"/>
              <a:gd name="T7" fmla="*/ 0 h 3548"/>
              <a:gd name="T8" fmla="*/ 1403 w 1403"/>
              <a:gd name="T9" fmla="*/ 3548 h 3548"/>
            </a:gdLst>
            <a:ahLst/>
            <a:cxnLst>
              <a:cxn ang="0">
                <a:pos x="T0" y="T1"/>
              </a:cxn>
              <a:cxn ang="0">
                <a:pos x="T2" y="T3"/>
              </a:cxn>
              <a:cxn ang="0">
                <a:pos x="T4" y="T5"/>
              </a:cxn>
              <a:cxn ang="0">
                <a:pos x="T6" y="T7"/>
              </a:cxn>
              <a:cxn ang="0">
                <a:pos x="T8" y="T9"/>
              </a:cxn>
            </a:cxnLst>
            <a:rect l="0" t="0" r="r" b="b"/>
            <a:pathLst>
              <a:path w="1403" h="3548">
                <a:moveTo>
                  <a:pt x="1403" y="3548"/>
                </a:moveTo>
                <a:lnTo>
                  <a:pt x="0" y="3548"/>
                </a:lnTo>
                <a:lnTo>
                  <a:pt x="0" y="0"/>
                </a:lnTo>
                <a:lnTo>
                  <a:pt x="377" y="0"/>
                </a:lnTo>
                <a:lnTo>
                  <a:pt x="1403" y="354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53">
            <a:extLst>
              <a:ext uri="{FF2B5EF4-FFF2-40B4-BE49-F238E27FC236}">
                <a16:creationId xmlns:a16="http://schemas.microsoft.com/office/drawing/2014/main" id="{DCCE789B-5FFB-473B-A954-64EFCE55D79C}"/>
              </a:ext>
            </a:extLst>
          </p:cNvPr>
          <p:cNvSpPr>
            <a:spLocks/>
          </p:cNvSpPr>
          <p:nvPr/>
        </p:nvSpPr>
        <p:spPr bwMode="auto">
          <a:xfrm>
            <a:off x="4389798" y="550921"/>
            <a:ext cx="2268043" cy="5735578"/>
          </a:xfrm>
          <a:custGeom>
            <a:avLst/>
            <a:gdLst>
              <a:gd name="T0" fmla="*/ 1403 w 1403"/>
              <a:gd name="T1" fmla="*/ 3548 h 3548"/>
              <a:gd name="T2" fmla="*/ 0 w 1403"/>
              <a:gd name="T3" fmla="*/ 3548 h 3548"/>
              <a:gd name="T4" fmla="*/ 0 w 1403"/>
              <a:gd name="T5" fmla="*/ 0 h 3548"/>
              <a:gd name="T6" fmla="*/ 377 w 1403"/>
              <a:gd name="T7" fmla="*/ 0 h 3548"/>
              <a:gd name="T8" fmla="*/ 1403 w 1403"/>
              <a:gd name="T9" fmla="*/ 3548 h 3548"/>
            </a:gdLst>
            <a:ahLst/>
            <a:cxnLst>
              <a:cxn ang="0">
                <a:pos x="T0" y="T1"/>
              </a:cxn>
              <a:cxn ang="0">
                <a:pos x="T2" y="T3"/>
              </a:cxn>
              <a:cxn ang="0">
                <a:pos x="T4" y="T5"/>
              </a:cxn>
              <a:cxn ang="0">
                <a:pos x="T6" y="T7"/>
              </a:cxn>
              <a:cxn ang="0">
                <a:pos x="T8" y="T9"/>
              </a:cxn>
            </a:cxnLst>
            <a:rect l="0" t="0" r="r" b="b"/>
            <a:pathLst>
              <a:path w="1403" h="3548">
                <a:moveTo>
                  <a:pt x="1403" y="3548"/>
                </a:moveTo>
                <a:lnTo>
                  <a:pt x="0" y="3548"/>
                </a:lnTo>
                <a:lnTo>
                  <a:pt x="0" y="0"/>
                </a:lnTo>
                <a:lnTo>
                  <a:pt x="377" y="0"/>
                </a:lnTo>
                <a:lnTo>
                  <a:pt x="1403" y="354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5" name="Straight Connector 24" hidden="1">
            <a:extLst>
              <a:ext uri="{FF2B5EF4-FFF2-40B4-BE49-F238E27FC236}">
                <a16:creationId xmlns:a16="http://schemas.microsoft.com/office/drawing/2014/main" id="{F46F29C4-790A-7047-AD02-28FDB9FC86FD}"/>
              </a:ext>
            </a:extLst>
          </p:cNvPr>
          <p:cNvCxnSpPr>
            <a:cxnSpLocks/>
          </p:cNvCxnSpPr>
          <p:nvPr/>
        </p:nvCxnSpPr>
        <p:spPr>
          <a:xfrm>
            <a:off x="664371" y="2706863"/>
            <a:ext cx="2851338" cy="0"/>
          </a:xfrm>
          <a:prstGeom prst="line">
            <a:avLst/>
          </a:prstGeom>
          <a:ln w="19050">
            <a:gradFill flip="none" rotWithShape="1">
              <a:gsLst>
                <a:gs pos="0">
                  <a:schemeClr val="accent2"/>
                </a:gs>
                <a:gs pos="48000">
                  <a:schemeClr val="accent4"/>
                </a:gs>
                <a:gs pos="100000">
                  <a:schemeClr val="tx1">
                    <a:lumMod val="85000"/>
                    <a:lumOff val="1500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6" name="Text Placeholder 4">
            <a:extLst>
              <a:ext uri="{FF2B5EF4-FFF2-40B4-BE49-F238E27FC236}">
                <a16:creationId xmlns:a16="http://schemas.microsoft.com/office/drawing/2014/main" id="{540441DB-E403-0440-B10C-C6C28D994742}"/>
              </a:ext>
            </a:extLst>
          </p:cNvPr>
          <p:cNvSpPr>
            <a:spLocks noGrp="1"/>
          </p:cNvSpPr>
          <p:nvPr>
            <p:ph type="body" sz="quarter" idx="10" hasCustomPrompt="1"/>
          </p:nvPr>
        </p:nvSpPr>
        <p:spPr>
          <a:xfrm>
            <a:off x="664371"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31" name="Title 1">
            <a:extLst>
              <a:ext uri="{FF2B5EF4-FFF2-40B4-BE49-F238E27FC236}">
                <a16:creationId xmlns:a16="http://schemas.microsoft.com/office/drawing/2014/main" id="{85B92939-4836-7749-97F2-B653BCEA3D69}"/>
              </a:ext>
            </a:extLst>
          </p:cNvPr>
          <p:cNvSpPr>
            <a:spLocks noGrp="1"/>
          </p:cNvSpPr>
          <p:nvPr>
            <p:ph type="title" hasCustomPrompt="1"/>
          </p:nvPr>
        </p:nvSpPr>
        <p:spPr>
          <a:xfrm>
            <a:off x="664371" y="2795074"/>
            <a:ext cx="5517354" cy="615553"/>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kumimoji="0" lang="en-US" sz="4000" b="1" i="0" u="none" strike="noStrike" kern="1200" cap="none" spc="0" normalizeH="0" baseline="0">
                <a:ln>
                  <a:noFill/>
                </a:ln>
                <a:solidFill>
                  <a:schemeClr val="bg1"/>
                </a:solidFill>
                <a:effectLst/>
                <a:uLnTx/>
                <a:uFillTx/>
                <a:latin typeface="Century Gothic" panose="020F0302020204030204"/>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DIVIDER SLIDE</a:t>
            </a:r>
          </a:p>
        </p:txBody>
      </p:sp>
      <p:sp>
        <p:nvSpPr>
          <p:cNvPr id="19" name="Footer Placeholder 3">
            <a:extLst>
              <a:ext uri="{FF2B5EF4-FFF2-40B4-BE49-F238E27FC236}">
                <a16:creationId xmlns:a16="http://schemas.microsoft.com/office/drawing/2014/main" id="{B113D2ED-7A45-479E-AC57-D3745A271F26}"/>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2">
                    <a:lumMod val="50000"/>
                    <a:lumOff val="50000"/>
                  </a:schemeClr>
                </a:solidFill>
              </a:rPr>
              <a:t>‹#›</a:t>
            </a:fld>
            <a:endParaRPr lang="en-US" sz="1200" dirty="0">
              <a:solidFill>
                <a:schemeClr val="tx2">
                  <a:lumMod val="50000"/>
                  <a:lumOff val="50000"/>
                </a:schemeClr>
              </a:solidFill>
            </a:endParaRPr>
          </a:p>
        </p:txBody>
      </p:sp>
      <p:grpSp>
        <p:nvGrpSpPr>
          <p:cNvPr id="37" name="Group 36">
            <a:extLst>
              <a:ext uri="{FF2B5EF4-FFF2-40B4-BE49-F238E27FC236}">
                <a16:creationId xmlns:a16="http://schemas.microsoft.com/office/drawing/2014/main" id="{AE606116-C68D-A540-965A-0CDAE2884027}"/>
              </a:ext>
            </a:extLst>
          </p:cNvPr>
          <p:cNvGrpSpPr/>
          <p:nvPr/>
        </p:nvGrpSpPr>
        <p:grpSpPr>
          <a:xfrm>
            <a:off x="10554061" y="6345623"/>
            <a:ext cx="1465983" cy="391342"/>
            <a:chOff x="10554061" y="6345623"/>
            <a:chExt cx="1465983" cy="391342"/>
          </a:xfrm>
        </p:grpSpPr>
        <p:grpSp>
          <p:nvGrpSpPr>
            <p:cNvPr id="47" name="Amdocs_Logomark">
              <a:extLst>
                <a:ext uri="{FF2B5EF4-FFF2-40B4-BE49-F238E27FC236}">
                  <a16:creationId xmlns:a16="http://schemas.microsoft.com/office/drawing/2014/main" id="{EF00A975-C641-F848-8D30-67EE896F8D54}"/>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63" name="Freeform: Shape 6">
                <a:extLst>
                  <a:ext uri="{FF2B5EF4-FFF2-40B4-BE49-F238E27FC236}">
                    <a16:creationId xmlns:a16="http://schemas.microsoft.com/office/drawing/2014/main" id="{0BFC306F-22CD-3549-AFB7-BB6266E30162}"/>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4" name="Freeform: Shape 7">
                <a:extLst>
                  <a:ext uri="{FF2B5EF4-FFF2-40B4-BE49-F238E27FC236}">
                    <a16:creationId xmlns:a16="http://schemas.microsoft.com/office/drawing/2014/main" id="{C15ED252-EF79-CA40-A7FC-2CB0C4013708}"/>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48" name="Group 47">
              <a:extLst>
                <a:ext uri="{FF2B5EF4-FFF2-40B4-BE49-F238E27FC236}">
                  <a16:creationId xmlns:a16="http://schemas.microsoft.com/office/drawing/2014/main" id="{4DC3C659-58FF-1443-BAF3-29640AD4F061}"/>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50" name="Freeform: Shape 61">
                <a:extLst>
                  <a:ext uri="{FF2B5EF4-FFF2-40B4-BE49-F238E27FC236}">
                    <a16:creationId xmlns:a16="http://schemas.microsoft.com/office/drawing/2014/main" id="{C5933844-D63E-BD43-B2E4-6983789159B0}"/>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1" name="Freeform: Shape 62">
                <a:extLst>
                  <a:ext uri="{FF2B5EF4-FFF2-40B4-BE49-F238E27FC236}">
                    <a16:creationId xmlns:a16="http://schemas.microsoft.com/office/drawing/2014/main" id="{ED9537F9-5EA3-7647-8D51-80327C84D726}"/>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2" name="Freeform: Shape 63">
                <a:extLst>
                  <a:ext uri="{FF2B5EF4-FFF2-40B4-BE49-F238E27FC236}">
                    <a16:creationId xmlns:a16="http://schemas.microsoft.com/office/drawing/2014/main" id="{B513BC4E-E96C-5E48-9D3B-F99D37A1A50C}"/>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3" name="Freeform: Shape 64">
                <a:extLst>
                  <a:ext uri="{FF2B5EF4-FFF2-40B4-BE49-F238E27FC236}">
                    <a16:creationId xmlns:a16="http://schemas.microsoft.com/office/drawing/2014/main" id="{2247EEAD-2D57-B045-ACCE-86610122FFAE}"/>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4" name="Freeform: Shape 65">
                <a:extLst>
                  <a:ext uri="{FF2B5EF4-FFF2-40B4-BE49-F238E27FC236}">
                    <a16:creationId xmlns:a16="http://schemas.microsoft.com/office/drawing/2014/main" id="{6BD364AC-C4D5-FB43-84A1-2DF6D9A89210}"/>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5" name="Freeform: Shape 66">
                <a:extLst>
                  <a:ext uri="{FF2B5EF4-FFF2-40B4-BE49-F238E27FC236}">
                    <a16:creationId xmlns:a16="http://schemas.microsoft.com/office/drawing/2014/main" id="{5AE8FEF0-57E5-554F-AE46-4C921293AA9A}"/>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6" name="Freeform: Shape 67">
                <a:extLst>
                  <a:ext uri="{FF2B5EF4-FFF2-40B4-BE49-F238E27FC236}">
                    <a16:creationId xmlns:a16="http://schemas.microsoft.com/office/drawing/2014/main" id="{71B885A9-6A98-E24C-905E-8CD92A49078C}"/>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57" name="Freeform: Shape 68">
                <a:extLst>
                  <a:ext uri="{FF2B5EF4-FFF2-40B4-BE49-F238E27FC236}">
                    <a16:creationId xmlns:a16="http://schemas.microsoft.com/office/drawing/2014/main" id="{0AC70610-6F2F-704C-B8BC-01B0E9B6997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8" name="Freeform: Shape 69">
                <a:extLst>
                  <a:ext uri="{FF2B5EF4-FFF2-40B4-BE49-F238E27FC236}">
                    <a16:creationId xmlns:a16="http://schemas.microsoft.com/office/drawing/2014/main" id="{36C4211E-7DE2-F247-BA15-20D98F868E7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9" name="Freeform: Shape 70">
                <a:extLst>
                  <a:ext uri="{FF2B5EF4-FFF2-40B4-BE49-F238E27FC236}">
                    <a16:creationId xmlns:a16="http://schemas.microsoft.com/office/drawing/2014/main" id="{9623ABD9-2B88-B941-9322-3DE25A72CA18}"/>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0" name="Freeform: Shape 71">
                <a:extLst>
                  <a:ext uri="{FF2B5EF4-FFF2-40B4-BE49-F238E27FC236}">
                    <a16:creationId xmlns:a16="http://schemas.microsoft.com/office/drawing/2014/main" id="{33EE6A18-3E9B-4A40-981B-BE8114598C4A}"/>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1" name="Freeform: Shape 72">
                <a:extLst>
                  <a:ext uri="{FF2B5EF4-FFF2-40B4-BE49-F238E27FC236}">
                    <a16:creationId xmlns:a16="http://schemas.microsoft.com/office/drawing/2014/main" id="{99E44254-5835-474B-82BF-3D3F4D3F36D6}"/>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2" name="Freeform: Shape 73">
                <a:extLst>
                  <a:ext uri="{FF2B5EF4-FFF2-40B4-BE49-F238E27FC236}">
                    <a16:creationId xmlns:a16="http://schemas.microsoft.com/office/drawing/2014/main" id="{D6F02813-DDFA-F54D-ACA2-F3882E906BB6}"/>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49" name="Straight Connector 48">
              <a:extLst>
                <a:ext uri="{FF2B5EF4-FFF2-40B4-BE49-F238E27FC236}">
                  <a16:creationId xmlns:a16="http://schemas.microsoft.com/office/drawing/2014/main" id="{A0D8B70E-B21E-5047-B4AF-0E8C216281C2}"/>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8" name="Graphic 27">
            <a:extLst>
              <a:ext uri="{FF2B5EF4-FFF2-40B4-BE49-F238E27FC236}">
                <a16:creationId xmlns:a16="http://schemas.microsoft.com/office/drawing/2014/main" id="{A961630E-DBC2-7648-9CD5-1AF494EFAD46}"/>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641065" y="547688"/>
            <a:ext cx="3634262" cy="1895260"/>
          </a:xfrm>
          <a:prstGeom prst="rect">
            <a:avLst/>
          </a:prstGeom>
        </p:spPr>
      </p:pic>
      <p:sp>
        <p:nvSpPr>
          <p:cNvPr id="30" name="Graphic 7">
            <a:extLst>
              <a:ext uri="{FF2B5EF4-FFF2-40B4-BE49-F238E27FC236}">
                <a16:creationId xmlns:a16="http://schemas.microsoft.com/office/drawing/2014/main" id="{170610B9-1759-624C-BF5A-B65332A2D16F}"/>
              </a:ext>
            </a:extLst>
          </p:cNvPr>
          <p:cNvSpPr/>
          <p:nvPr/>
        </p:nvSpPr>
        <p:spPr>
          <a:xfrm>
            <a:off x="10154343" y="653815"/>
            <a:ext cx="555681" cy="643667"/>
          </a:xfrm>
          <a:custGeom>
            <a:avLst/>
            <a:gdLst>
              <a:gd name="connsiteX0" fmla="*/ 555222 w 555681"/>
              <a:gd name="connsiteY0" fmla="*/ 338077 h 643667"/>
              <a:gd name="connsiteX1" fmla="*/ 540543 w 555681"/>
              <a:gd name="connsiteY1" fmla="*/ 314114 h 643667"/>
              <a:gd name="connsiteX2" fmla="*/ 513201 w 555681"/>
              <a:gd name="connsiteY2" fmla="*/ 307555 h 643667"/>
              <a:gd name="connsiteX3" fmla="*/ 482679 w 555681"/>
              <a:gd name="connsiteY3" fmla="*/ 349576 h 643667"/>
              <a:gd name="connsiteX4" fmla="*/ 482679 w 555681"/>
              <a:gd name="connsiteY4" fmla="*/ 349576 h 643667"/>
              <a:gd name="connsiteX5" fmla="*/ 489578 w 555681"/>
              <a:gd name="connsiteY5" fmla="*/ 365789 h 643667"/>
              <a:gd name="connsiteX6" fmla="*/ 467290 w 555681"/>
              <a:gd name="connsiteY6" fmla="*/ 395402 h 643667"/>
              <a:gd name="connsiteX7" fmla="*/ 402697 w 555681"/>
              <a:gd name="connsiteY7" fmla="*/ 346822 h 643667"/>
              <a:gd name="connsiteX8" fmla="*/ 433020 w 555681"/>
              <a:gd name="connsiteY8" fmla="*/ 306505 h 643667"/>
              <a:gd name="connsiteX9" fmla="*/ 435462 w 555681"/>
              <a:gd name="connsiteY9" fmla="*/ 297022 h 643667"/>
              <a:gd name="connsiteX10" fmla="*/ 430493 w 555681"/>
              <a:gd name="connsiteY10" fmla="*/ 288589 h 643667"/>
              <a:gd name="connsiteX11" fmla="*/ 396025 w 555681"/>
              <a:gd name="connsiteY11" fmla="*/ 262666 h 643667"/>
              <a:gd name="connsiteX12" fmla="*/ 442844 w 555681"/>
              <a:gd name="connsiteY12" fmla="*/ 200401 h 643667"/>
              <a:gd name="connsiteX13" fmla="*/ 472458 w 555681"/>
              <a:gd name="connsiteY13" fmla="*/ 222661 h 643667"/>
              <a:gd name="connsiteX14" fmla="*/ 470357 w 555681"/>
              <a:gd name="connsiteY14" fmla="*/ 240151 h 643667"/>
              <a:gd name="connsiteX15" fmla="*/ 506784 w 555681"/>
              <a:gd name="connsiteY15" fmla="*/ 272348 h 643667"/>
              <a:gd name="connsiteX16" fmla="*/ 511356 w 555681"/>
              <a:gd name="connsiteY16" fmla="*/ 272064 h 643667"/>
              <a:gd name="connsiteX17" fmla="*/ 543269 w 555681"/>
              <a:gd name="connsiteY17" fmla="*/ 231065 h 643667"/>
              <a:gd name="connsiteX18" fmla="*/ 502270 w 555681"/>
              <a:gd name="connsiteY18" fmla="*/ 199152 h 643667"/>
              <a:gd name="connsiteX19" fmla="*/ 489323 w 555681"/>
              <a:gd name="connsiteY19" fmla="*/ 203326 h 643667"/>
              <a:gd name="connsiteX20" fmla="*/ 448012 w 555681"/>
              <a:gd name="connsiteY20" fmla="*/ 172264 h 643667"/>
              <a:gd name="connsiteX21" fmla="*/ 430124 w 555681"/>
              <a:gd name="connsiteY21" fmla="*/ 174791 h 643667"/>
              <a:gd name="connsiteX22" fmla="*/ 375610 w 555681"/>
              <a:gd name="connsiteY22" fmla="*/ 247278 h 643667"/>
              <a:gd name="connsiteX23" fmla="*/ 321977 w 555681"/>
              <a:gd name="connsiteY23" fmla="*/ 206960 h 643667"/>
              <a:gd name="connsiteX24" fmla="*/ 395627 w 555681"/>
              <a:gd name="connsiteY24" fmla="*/ 109034 h 643667"/>
              <a:gd name="connsiteX25" fmla="*/ 398069 w 555681"/>
              <a:gd name="connsiteY25" fmla="*/ 99550 h 643667"/>
              <a:gd name="connsiteX26" fmla="*/ 393100 w 555681"/>
              <a:gd name="connsiteY26" fmla="*/ 91118 h 643667"/>
              <a:gd name="connsiteX27" fmla="*/ 326463 w 555681"/>
              <a:gd name="connsiteY27" fmla="*/ 41005 h 643667"/>
              <a:gd name="connsiteX28" fmla="*/ 326264 w 555681"/>
              <a:gd name="connsiteY28" fmla="*/ 30982 h 643667"/>
              <a:gd name="connsiteX29" fmla="*/ 311585 w 555681"/>
              <a:gd name="connsiteY29" fmla="*/ 7019 h 643667"/>
              <a:gd name="connsiteX30" fmla="*/ 284243 w 555681"/>
              <a:gd name="connsiteY30" fmla="*/ 460 h 643667"/>
              <a:gd name="connsiteX31" fmla="*/ 260279 w 555681"/>
              <a:gd name="connsiteY31" fmla="*/ 15139 h 643667"/>
              <a:gd name="connsiteX32" fmla="*/ 253721 w 555681"/>
              <a:gd name="connsiteY32" fmla="*/ 42481 h 643667"/>
              <a:gd name="connsiteX33" fmla="*/ 268400 w 555681"/>
              <a:gd name="connsiteY33" fmla="*/ 66445 h 643667"/>
              <a:gd name="connsiteX34" fmla="*/ 289893 w 555681"/>
              <a:gd name="connsiteY34" fmla="*/ 73458 h 643667"/>
              <a:gd name="connsiteX35" fmla="*/ 295713 w 555681"/>
              <a:gd name="connsiteY35" fmla="*/ 73003 h 643667"/>
              <a:gd name="connsiteX36" fmla="*/ 314509 w 555681"/>
              <a:gd name="connsiteY36" fmla="*/ 64031 h 643667"/>
              <a:gd name="connsiteX37" fmla="*/ 367490 w 555681"/>
              <a:gd name="connsiteY37" fmla="*/ 103866 h 643667"/>
              <a:gd name="connsiteX38" fmla="*/ 301534 w 555681"/>
              <a:gd name="connsiteY38" fmla="*/ 191685 h 643667"/>
              <a:gd name="connsiteX39" fmla="*/ 271466 w 555681"/>
              <a:gd name="connsiteY39" fmla="*/ 169056 h 643667"/>
              <a:gd name="connsiteX40" fmla="*/ 253579 w 555681"/>
              <a:gd name="connsiteY40" fmla="*/ 171583 h 643667"/>
              <a:gd name="connsiteX41" fmla="*/ 223255 w 555681"/>
              <a:gd name="connsiteY41" fmla="*/ 211900 h 643667"/>
              <a:gd name="connsiteX42" fmla="*/ 157839 w 555681"/>
              <a:gd name="connsiteY42" fmla="*/ 162724 h 643667"/>
              <a:gd name="connsiteX43" fmla="*/ 180099 w 555681"/>
              <a:gd name="connsiteY43" fmla="*/ 133111 h 643667"/>
              <a:gd name="connsiteX44" fmla="*/ 193046 w 555681"/>
              <a:gd name="connsiteY44" fmla="*/ 135496 h 643667"/>
              <a:gd name="connsiteX45" fmla="*/ 197617 w 555681"/>
              <a:gd name="connsiteY45" fmla="*/ 135212 h 643667"/>
              <a:gd name="connsiteX46" fmla="*/ 229530 w 555681"/>
              <a:gd name="connsiteY46" fmla="*/ 94213 h 643667"/>
              <a:gd name="connsiteX47" fmla="*/ 188531 w 555681"/>
              <a:gd name="connsiteY47" fmla="*/ 62299 h 643667"/>
              <a:gd name="connsiteX48" fmla="*/ 164085 w 555681"/>
              <a:gd name="connsiteY48" fmla="*/ 76183 h 643667"/>
              <a:gd name="connsiteX49" fmla="*/ 156618 w 555681"/>
              <a:gd name="connsiteY49" fmla="*/ 103298 h 643667"/>
              <a:gd name="connsiteX50" fmla="*/ 160792 w 555681"/>
              <a:gd name="connsiteY50" fmla="*/ 116274 h 643667"/>
              <a:gd name="connsiteX51" fmla="*/ 129730 w 555681"/>
              <a:gd name="connsiteY51" fmla="*/ 157585 h 643667"/>
              <a:gd name="connsiteX52" fmla="*/ 132257 w 555681"/>
              <a:gd name="connsiteY52" fmla="*/ 175473 h 643667"/>
              <a:gd name="connsiteX53" fmla="*/ 207895 w 555681"/>
              <a:gd name="connsiteY53" fmla="*/ 232343 h 643667"/>
              <a:gd name="connsiteX54" fmla="*/ 169196 w 555681"/>
              <a:gd name="connsiteY54" fmla="*/ 283819 h 643667"/>
              <a:gd name="connsiteX55" fmla="*/ 93558 w 555681"/>
              <a:gd name="connsiteY55" fmla="*/ 226948 h 643667"/>
              <a:gd name="connsiteX56" fmla="*/ 84075 w 555681"/>
              <a:gd name="connsiteY56" fmla="*/ 224507 h 643667"/>
              <a:gd name="connsiteX57" fmla="*/ 75642 w 555681"/>
              <a:gd name="connsiteY57" fmla="*/ 229475 h 643667"/>
              <a:gd name="connsiteX58" fmla="*/ 44609 w 555681"/>
              <a:gd name="connsiteY58" fmla="*/ 270758 h 643667"/>
              <a:gd name="connsiteX59" fmla="*/ 30980 w 555681"/>
              <a:gd name="connsiteY59" fmla="*/ 270361 h 643667"/>
              <a:gd name="connsiteX60" fmla="*/ 458 w 555681"/>
              <a:gd name="connsiteY60" fmla="*/ 312382 h 643667"/>
              <a:gd name="connsiteX61" fmla="*/ 36716 w 555681"/>
              <a:gd name="connsiteY61" fmla="*/ 343358 h 643667"/>
              <a:gd name="connsiteX62" fmla="*/ 42479 w 555681"/>
              <a:gd name="connsiteY62" fmla="*/ 342904 h 643667"/>
              <a:gd name="connsiteX63" fmla="*/ 66443 w 555681"/>
              <a:gd name="connsiteY63" fmla="*/ 328225 h 643667"/>
              <a:gd name="connsiteX64" fmla="*/ 73001 w 555681"/>
              <a:gd name="connsiteY64" fmla="*/ 300883 h 643667"/>
              <a:gd name="connsiteX65" fmla="*/ 66130 w 555681"/>
              <a:gd name="connsiteY65" fmla="*/ 284642 h 643667"/>
              <a:gd name="connsiteX66" fmla="*/ 88390 w 555681"/>
              <a:gd name="connsiteY66" fmla="*/ 255057 h 643667"/>
              <a:gd name="connsiteX67" fmla="*/ 153807 w 555681"/>
              <a:gd name="connsiteY67" fmla="*/ 304262 h 643667"/>
              <a:gd name="connsiteX68" fmla="*/ 133960 w 555681"/>
              <a:gd name="connsiteY68" fmla="*/ 330639 h 643667"/>
              <a:gd name="connsiteX69" fmla="*/ 131519 w 555681"/>
              <a:gd name="connsiteY69" fmla="*/ 340122 h 643667"/>
              <a:gd name="connsiteX70" fmla="*/ 136487 w 555681"/>
              <a:gd name="connsiteY70" fmla="*/ 348554 h 643667"/>
              <a:gd name="connsiteX71" fmla="*/ 165533 w 555681"/>
              <a:gd name="connsiteY71" fmla="*/ 370388 h 643667"/>
              <a:gd name="connsiteX72" fmla="*/ 116442 w 555681"/>
              <a:gd name="connsiteY72" fmla="*/ 435663 h 643667"/>
              <a:gd name="connsiteX73" fmla="*/ 86829 w 555681"/>
              <a:gd name="connsiteY73" fmla="*/ 413403 h 643667"/>
              <a:gd name="connsiteX74" fmla="*/ 88930 w 555681"/>
              <a:gd name="connsiteY74" fmla="*/ 395913 h 643667"/>
              <a:gd name="connsiteX75" fmla="*/ 88930 w 555681"/>
              <a:gd name="connsiteY75" fmla="*/ 395913 h 643667"/>
              <a:gd name="connsiteX76" fmla="*/ 47931 w 555681"/>
              <a:gd name="connsiteY76" fmla="*/ 364000 h 643667"/>
              <a:gd name="connsiteX77" fmla="*/ 23485 w 555681"/>
              <a:gd name="connsiteY77" fmla="*/ 377884 h 643667"/>
              <a:gd name="connsiteX78" fmla="*/ 16017 w 555681"/>
              <a:gd name="connsiteY78" fmla="*/ 404999 h 643667"/>
              <a:gd name="connsiteX79" fmla="*/ 52445 w 555681"/>
              <a:gd name="connsiteY79" fmla="*/ 437196 h 643667"/>
              <a:gd name="connsiteX80" fmla="*/ 57016 w 555681"/>
              <a:gd name="connsiteY80" fmla="*/ 436912 h 643667"/>
              <a:gd name="connsiteX81" fmla="*/ 69963 w 555681"/>
              <a:gd name="connsiteY81" fmla="*/ 432739 h 643667"/>
              <a:gd name="connsiteX82" fmla="*/ 111275 w 555681"/>
              <a:gd name="connsiteY82" fmla="*/ 463800 h 643667"/>
              <a:gd name="connsiteX83" fmla="*/ 118941 w 555681"/>
              <a:gd name="connsiteY83" fmla="*/ 466356 h 643667"/>
              <a:gd name="connsiteX84" fmla="*/ 129162 w 555681"/>
              <a:gd name="connsiteY84" fmla="*/ 461245 h 643667"/>
              <a:gd name="connsiteX85" fmla="*/ 185919 w 555681"/>
              <a:gd name="connsiteY85" fmla="*/ 385777 h 643667"/>
              <a:gd name="connsiteX86" fmla="*/ 237395 w 555681"/>
              <a:gd name="connsiteY86" fmla="*/ 424476 h 643667"/>
              <a:gd name="connsiteX87" fmla="*/ 143955 w 555681"/>
              <a:gd name="connsiteY87" fmla="*/ 548723 h 643667"/>
              <a:gd name="connsiteX88" fmla="*/ 146482 w 555681"/>
              <a:gd name="connsiteY88" fmla="*/ 566610 h 643667"/>
              <a:gd name="connsiteX89" fmla="*/ 187197 w 555681"/>
              <a:gd name="connsiteY89" fmla="*/ 597217 h 643667"/>
              <a:gd name="connsiteX90" fmla="*/ 186317 w 555681"/>
              <a:gd name="connsiteY90" fmla="*/ 612691 h 643667"/>
              <a:gd name="connsiteX91" fmla="*/ 200996 w 555681"/>
              <a:gd name="connsiteY91" fmla="*/ 636655 h 643667"/>
              <a:gd name="connsiteX92" fmla="*/ 222489 w 555681"/>
              <a:gd name="connsiteY92" fmla="*/ 643668 h 643667"/>
              <a:gd name="connsiteX93" fmla="*/ 228309 w 555681"/>
              <a:gd name="connsiteY93" fmla="*/ 643214 h 643667"/>
              <a:gd name="connsiteX94" fmla="*/ 252273 w 555681"/>
              <a:gd name="connsiteY94" fmla="*/ 628535 h 643667"/>
              <a:gd name="connsiteX95" fmla="*/ 258831 w 555681"/>
              <a:gd name="connsiteY95" fmla="*/ 601192 h 643667"/>
              <a:gd name="connsiteX96" fmla="*/ 216810 w 555681"/>
              <a:gd name="connsiteY96" fmla="*/ 570670 h 643667"/>
              <a:gd name="connsiteX97" fmla="*/ 202103 w 555681"/>
              <a:gd name="connsiteY97" fmla="*/ 576462 h 643667"/>
              <a:gd name="connsiteX98" fmla="*/ 172035 w 555681"/>
              <a:gd name="connsiteY98" fmla="*/ 553862 h 643667"/>
              <a:gd name="connsiteX99" fmla="*/ 257781 w 555681"/>
              <a:gd name="connsiteY99" fmla="*/ 439837 h 643667"/>
              <a:gd name="connsiteX100" fmla="*/ 295430 w 555681"/>
              <a:gd name="connsiteY100" fmla="*/ 468144 h 643667"/>
              <a:gd name="connsiteX101" fmla="*/ 303096 w 555681"/>
              <a:gd name="connsiteY101" fmla="*/ 470700 h 643667"/>
              <a:gd name="connsiteX102" fmla="*/ 313317 w 555681"/>
              <a:gd name="connsiteY102" fmla="*/ 465589 h 643667"/>
              <a:gd name="connsiteX103" fmla="*/ 333163 w 555681"/>
              <a:gd name="connsiteY103" fmla="*/ 439212 h 643667"/>
              <a:gd name="connsiteX104" fmla="*/ 397757 w 555681"/>
              <a:gd name="connsiteY104" fmla="*/ 487792 h 643667"/>
              <a:gd name="connsiteX105" fmla="*/ 375497 w 555681"/>
              <a:gd name="connsiteY105" fmla="*/ 517377 h 643667"/>
              <a:gd name="connsiteX106" fmla="*/ 357979 w 555681"/>
              <a:gd name="connsiteY106" fmla="*/ 515305 h 643667"/>
              <a:gd name="connsiteX107" fmla="*/ 357979 w 555681"/>
              <a:gd name="connsiteY107" fmla="*/ 515305 h 643667"/>
              <a:gd name="connsiteX108" fmla="*/ 326065 w 555681"/>
              <a:gd name="connsiteY108" fmla="*/ 556275 h 643667"/>
              <a:gd name="connsiteX109" fmla="*/ 339949 w 555681"/>
              <a:gd name="connsiteY109" fmla="*/ 580721 h 643667"/>
              <a:gd name="connsiteX110" fmla="*/ 362436 w 555681"/>
              <a:gd name="connsiteY110" fmla="*/ 588473 h 643667"/>
              <a:gd name="connsiteX111" fmla="*/ 367036 w 555681"/>
              <a:gd name="connsiteY111" fmla="*/ 588189 h 643667"/>
              <a:gd name="connsiteX112" fmla="*/ 398949 w 555681"/>
              <a:gd name="connsiteY112" fmla="*/ 547190 h 643667"/>
              <a:gd name="connsiteX113" fmla="*/ 394775 w 555681"/>
              <a:gd name="connsiteY113" fmla="*/ 534214 h 643667"/>
              <a:gd name="connsiteX114" fmla="*/ 425837 w 555681"/>
              <a:gd name="connsiteY114" fmla="*/ 492931 h 643667"/>
              <a:gd name="connsiteX115" fmla="*/ 428279 w 555681"/>
              <a:gd name="connsiteY115" fmla="*/ 483448 h 643667"/>
              <a:gd name="connsiteX116" fmla="*/ 423310 w 555681"/>
              <a:gd name="connsiteY116" fmla="*/ 475015 h 643667"/>
              <a:gd name="connsiteX117" fmla="*/ 348524 w 555681"/>
              <a:gd name="connsiteY117" fmla="*/ 418769 h 643667"/>
              <a:gd name="connsiteX118" fmla="*/ 387223 w 555681"/>
              <a:gd name="connsiteY118" fmla="*/ 367294 h 643667"/>
              <a:gd name="connsiteX119" fmla="*/ 462009 w 555681"/>
              <a:gd name="connsiteY119" fmla="*/ 423539 h 643667"/>
              <a:gd name="connsiteX120" fmla="*/ 469675 w 555681"/>
              <a:gd name="connsiteY120" fmla="*/ 426095 h 643667"/>
              <a:gd name="connsiteX121" fmla="*/ 479897 w 555681"/>
              <a:gd name="connsiteY121" fmla="*/ 420984 h 643667"/>
              <a:gd name="connsiteX122" fmla="*/ 510958 w 555681"/>
              <a:gd name="connsiteY122" fmla="*/ 379673 h 643667"/>
              <a:gd name="connsiteX123" fmla="*/ 518795 w 555681"/>
              <a:gd name="connsiteY123" fmla="*/ 380553 h 643667"/>
              <a:gd name="connsiteX124" fmla="*/ 524558 w 555681"/>
              <a:gd name="connsiteY124" fmla="*/ 380099 h 643667"/>
              <a:gd name="connsiteX125" fmla="*/ 548522 w 555681"/>
              <a:gd name="connsiteY125" fmla="*/ 365420 h 643667"/>
              <a:gd name="connsiteX126" fmla="*/ 555222 w 555681"/>
              <a:gd name="connsiteY126" fmla="*/ 338077 h 643667"/>
              <a:gd name="connsiteX127" fmla="*/ 505422 w 555681"/>
              <a:gd name="connsiteY127" fmla="*/ 224592 h 643667"/>
              <a:gd name="connsiteX128" fmla="*/ 506813 w 555681"/>
              <a:gd name="connsiteY128" fmla="*/ 224507 h 643667"/>
              <a:gd name="connsiteX129" fmla="*/ 517886 w 555681"/>
              <a:gd name="connsiteY129" fmla="*/ 234302 h 643667"/>
              <a:gd name="connsiteX130" fmla="*/ 508176 w 555681"/>
              <a:gd name="connsiteY130" fmla="*/ 246767 h 643667"/>
              <a:gd name="connsiteX131" fmla="*/ 495711 w 555681"/>
              <a:gd name="connsiteY131" fmla="*/ 237056 h 643667"/>
              <a:gd name="connsiteX132" fmla="*/ 505422 w 555681"/>
              <a:gd name="connsiteY132" fmla="*/ 224592 h 643667"/>
              <a:gd name="connsiteX133" fmla="*/ 291710 w 555681"/>
              <a:gd name="connsiteY133" fmla="*/ 47876 h 643667"/>
              <a:gd name="connsiteX134" fmla="*/ 283391 w 555681"/>
              <a:gd name="connsiteY134" fmla="*/ 45888 h 643667"/>
              <a:gd name="connsiteX135" fmla="*/ 278933 w 555681"/>
              <a:gd name="connsiteY135" fmla="*/ 38591 h 643667"/>
              <a:gd name="connsiteX136" fmla="*/ 280921 w 555681"/>
              <a:gd name="connsiteY136" fmla="*/ 30272 h 643667"/>
              <a:gd name="connsiteX137" fmla="*/ 288218 w 555681"/>
              <a:gd name="connsiteY137" fmla="*/ 25815 h 643667"/>
              <a:gd name="connsiteX138" fmla="*/ 289978 w 555681"/>
              <a:gd name="connsiteY138" fmla="*/ 25673 h 643667"/>
              <a:gd name="connsiteX139" fmla="*/ 300994 w 555681"/>
              <a:gd name="connsiteY139" fmla="*/ 35099 h 643667"/>
              <a:gd name="connsiteX140" fmla="*/ 299007 w 555681"/>
              <a:gd name="connsiteY140" fmla="*/ 43418 h 643667"/>
              <a:gd name="connsiteX141" fmla="*/ 291710 w 555681"/>
              <a:gd name="connsiteY141" fmla="*/ 47876 h 643667"/>
              <a:gd name="connsiteX142" fmla="*/ 184244 w 555681"/>
              <a:gd name="connsiteY142" fmla="*/ 91913 h 643667"/>
              <a:gd name="connsiteX143" fmla="*/ 191683 w 555681"/>
              <a:gd name="connsiteY143" fmla="*/ 87682 h 643667"/>
              <a:gd name="connsiteX144" fmla="*/ 193074 w 555681"/>
              <a:gd name="connsiteY144" fmla="*/ 87597 h 643667"/>
              <a:gd name="connsiteX145" fmla="*/ 204147 w 555681"/>
              <a:gd name="connsiteY145" fmla="*/ 97393 h 643667"/>
              <a:gd name="connsiteX146" fmla="*/ 194437 w 555681"/>
              <a:gd name="connsiteY146" fmla="*/ 109857 h 643667"/>
              <a:gd name="connsiteX147" fmla="*/ 194437 w 555681"/>
              <a:gd name="connsiteY147" fmla="*/ 109857 h 643667"/>
              <a:gd name="connsiteX148" fmla="*/ 181972 w 555681"/>
              <a:gd name="connsiteY148" fmla="*/ 100147 h 643667"/>
              <a:gd name="connsiteX149" fmla="*/ 184244 w 555681"/>
              <a:gd name="connsiteY149" fmla="*/ 91913 h 643667"/>
              <a:gd name="connsiteX150" fmla="*/ 45773 w 555681"/>
              <a:gd name="connsiteY150" fmla="*/ 313205 h 643667"/>
              <a:gd name="connsiteX151" fmla="*/ 38476 w 555681"/>
              <a:gd name="connsiteY151" fmla="*/ 317663 h 643667"/>
              <a:gd name="connsiteX152" fmla="*/ 25699 w 555681"/>
              <a:gd name="connsiteY152" fmla="*/ 308379 h 643667"/>
              <a:gd name="connsiteX153" fmla="*/ 34984 w 555681"/>
              <a:gd name="connsiteY153" fmla="*/ 295602 h 643667"/>
              <a:gd name="connsiteX154" fmla="*/ 36744 w 555681"/>
              <a:gd name="connsiteY154" fmla="*/ 295460 h 643667"/>
              <a:gd name="connsiteX155" fmla="*/ 43274 w 555681"/>
              <a:gd name="connsiteY155" fmla="*/ 297589 h 643667"/>
              <a:gd name="connsiteX156" fmla="*/ 47732 w 555681"/>
              <a:gd name="connsiteY156" fmla="*/ 304886 h 643667"/>
              <a:gd name="connsiteX157" fmla="*/ 47732 w 555681"/>
              <a:gd name="connsiteY157" fmla="*/ 304886 h 643667"/>
              <a:gd name="connsiteX158" fmla="*/ 45773 w 555681"/>
              <a:gd name="connsiteY158" fmla="*/ 313205 h 643667"/>
              <a:gd name="connsiteX159" fmla="*/ 53922 w 555681"/>
              <a:gd name="connsiteY159" fmla="*/ 411473 h 643667"/>
              <a:gd name="connsiteX160" fmla="*/ 41457 w 555681"/>
              <a:gd name="connsiteY160" fmla="*/ 401762 h 643667"/>
              <a:gd name="connsiteX161" fmla="*/ 43729 w 555681"/>
              <a:gd name="connsiteY161" fmla="*/ 393528 h 643667"/>
              <a:gd name="connsiteX162" fmla="*/ 51167 w 555681"/>
              <a:gd name="connsiteY162" fmla="*/ 389298 h 643667"/>
              <a:gd name="connsiteX163" fmla="*/ 52559 w 555681"/>
              <a:gd name="connsiteY163" fmla="*/ 389213 h 643667"/>
              <a:gd name="connsiteX164" fmla="*/ 63632 w 555681"/>
              <a:gd name="connsiteY164" fmla="*/ 399008 h 643667"/>
              <a:gd name="connsiteX165" fmla="*/ 53922 w 555681"/>
              <a:gd name="connsiteY165" fmla="*/ 411473 h 643667"/>
              <a:gd name="connsiteX166" fmla="*/ 220899 w 555681"/>
              <a:gd name="connsiteY166" fmla="*/ 595855 h 643667"/>
              <a:gd name="connsiteX167" fmla="*/ 229218 w 555681"/>
              <a:gd name="connsiteY167" fmla="*/ 597842 h 643667"/>
              <a:gd name="connsiteX168" fmla="*/ 233675 w 555681"/>
              <a:gd name="connsiteY168" fmla="*/ 605139 h 643667"/>
              <a:gd name="connsiteX169" fmla="*/ 231688 w 555681"/>
              <a:gd name="connsiteY169" fmla="*/ 613458 h 643667"/>
              <a:gd name="connsiteX170" fmla="*/ 224391 w 555681"/>
              <a:gd name="connsiteY170" fmla="*/ 617916 h 643667"/>
              <a:gd name="connsiteX171" fmla="*/ 216072 w 555681"/>
              <a:gd name="connsiteY171" fmla="*/ 615928 h 643667"/>
              <a:gd name="connsiteX172" fmla="*/ 211614 w 555681"/>
              <a:gd name="connsiteY172" fmla="*/ 608631 h 643667"/>
              <a:gd name="connsiteX173" fmla="*/ 213602 w 555681"/>
              <a:gd name="connsiteY173" fmla="*/ 600312 h 643667"/>
              <a:gd name="connsiteX174" fmla="*/ 220899 w 555681"/>
              <a:gd name="connsiteY174" fmla="*/ 595855 h 643667"/>
              <a:gd name="connsiteX175" fmla="*/ 363998 w 555681"/>
              <a:gd name="connsiteY175" fmla="*/ 562806 h 643667"/>
              <a:gd name="connsiteX176" fmla="*/ 355764 w 555681"/>
              <a:gd name="connsiteY176" fmla="*/ 560534 h 643667"/>
              <a:gd name="connsiteX177" fmla="*/ 351533 w 555681"/>
              <a:gd name="connsiteY177" fmla="*/ 553095 h 643667"/>
              <a:gd name="connsiteX178" fmla="*/ 361244 w 555681"/>
              <a:gd name="connsiteY178" fmla="*/ 540631 h 643667"/>
              <a:gd name="connsiteX179" fmla="*/ 369478 w 555681"/>
              <a:gd name="connsiteY179" fmla="*/ 542902 h 643667"/>
              <a:gd name="connsiteX180" fmla="*/ 373708 w 555681"/>
              <a:gd name="connsiteY180" fmla="*/ 550341 h 643667"/>
              <a:gd name="connsiteX181" fmla="*/ 363998 w 555681"/>
              <a:gd name="connsiteY181" fmla="*/ 562806 h 643667"/>
              <a:gd name="connsiteX182" fmla="*/ 300682 w 555681"/>
              <a:gd name="connsiteY182" fmla="*/ 440007 h 643667"/>
              <a:gd name="connsiteX183" fmla="*/ 162069 w 555681"/>
              <a:gd name="connsiteY183" fmla="*/ 335778 h 643667"/>
              <a:gd name="connsiteX184" fmla="*/ 266327 w 555681"/>
              <a:gd name="connsiteY184" fmla="*/ 197165 h 643667"/>
              <a:gd name="connsiteX185" fmla="*/ 404940 w 555681"/>
              <a:gd name="connsiteY185" fmla="*/ 301394 h 643667"/>
              <a:gd name="connsiteX186" fmla="*/ 300682 w 555681"/>
              <a:gd name="connsiteY186" fmla="*/ 440007 h 643667"/>
              <a:gd name="connsiteX187" fmla="*/ 527994 w 555681"/>
              <a:gd name="connsiteY187" fmla="*/ 350400 h 643667"/>
              <a:gd name="connsiteX188" fmla="*/ 520697 w 555681"/>
              <a:gd name="connsiteY188" fmla="*/ 354857 h 643667"/>
              <a:gd name="connsiteX189" fmla="*/ 507920 w 555681"/>
              <a:gd name="connsiteY189" fmla="*/ 345573 h 643667"/>
              <a:gd name="connsiteX190" fmla="*/ 517205 w 555681"/>
              <a:gd name="connsiteY190" fmla="*/ 332796 h 643667"/>
              <a:gd name="connsiteX191" fmla="*/ 525524 w 555681"/>
              <a:gd name="connsiteY191" fmla="*/ 334784 h 643667"/>
              <a:gd name="connsiteX192" fmla="*/ 529981 w 555681"/>
              <a:gd name="connsiteY192" fmla="*/ 342081 h 643667"/>
              <a:gd name="connsiteX193" fmla="*/ 527994 w 555681"/>
              <a:gd name="connsiteY193" fmla="*/ 350400 h 64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5681" h="643667">
                <a:moveTo>
                  <a:pt x="555222" y="338077"/>
                </a:moveTo>
                <a:cubicBezTo>
                  <a:pt x="553689" y="328396"/>
                  <a:pt x="548465" y="319878"/>
                  <a:pt x="540543" y="314114"/>
                </a:cubicBezTo>
                <a:cubicBezTo>
                  <a:pt x="532593" y="308350"/>
                  <a:pt x="522911" y="306022"/>
                  <a:pt x="513201" y="307555"/>
                </a:cubicBezTo>
                <a:cubicBezTo>
                  <a:pt x="493213" y="310735"/>
                  <a:pt x="479499" y="329588"/>
                  <a:pt x="482679" y="349576"/>
                </a:cubicBezTo>
                <a:cubicBezTo>
                  <a:pt x="482679" y="349576"/>
                  <a:pt x="482679" y="349576"/>
                  <a:pt x="482679" y="349576"/>
                </a:cubicBezTo>
                <a:cubicBezTo>
                  <a:pt x="483644" y="355681"/>
                  <a:pt x="486086" y="361161"/>
                  <a:pt x="489578" y="365789"/>
                </a:cubicBezTo>
                <a:lnTo>
                  <a:pt x="467290" y="395402"/>
                </a:lnTo>
                <a:lnTo>
                  <a:pt x="402697" y="346822"/>
                </a:lnTo>
                <a:lnTo>
                  <a:pt x="433020" y="306505"/>
                </a:lnTo>
                <a:cubicBezTo>
                  <a:pt x="435065" y="303807"/>
                  <a:pt x="435945" y="300400"/>
                  <a:pt x="435462" y="297022"/>
                </a:cubicBezTo>
                <a:cubicBezTo>
                  <a:pt x="434979" y="293671"/>
                  <a:pt x="433191" y="290633"/>
                  <a:pt x="430493" y="288589"/>
                </a:cubicBezTo>
                <a:lnTo>
                  <a:pt x="396025" y="262666"/>
                </a:lnTo>
                <a:lnTo>
                  <a:pt x="442844" y="200401"/>
                </a:lnTo>
                <a:lnTo>
                  <a:pt x="472458" y="222661"/>
                </a:lnTo>
                <a:cubicBezTo>
                  <a:pt x="470413" y="228056"/>
                  <a:pt x="469590" y="234018"/>
                  <a:pt x="470357" y="240151"/>
                </a:cubicBezTo>
                <a:cubicBezTo>
                  <a:pt x="472685" y="258720"/>
                  <a:pt x="488528" y="272348"/>
                  <a:pt x="506784" y="272348"/>
                </a:cubicBezTo>
                <a:cubicBezTo>
                  <a:pt x="508289" y="272348"/>
                  <a:pt x="509822" y="272263"/>
                  <a:pt x="511356" y="272064"/>
                </a:cubicBezTo>
                <a:cubicBezTo>
                  <a:pt x="531458" y="269566"/>
                  <a:pt x="545768" y="251167"/>
                  <a:pt x="543269" y="231065"/>
                </a:cubicBezTo>
                <a:cubicBezTo>
                  <a:pt x="540770" y="210963"/>
                  <a:pt x="522344" y="196653"/>
                  <a:pt x="502270" y="199152"/>
                </a:cubicBezTo>
                <a:cubicBezTo>
                  <a:pt x="497585" y="199748"/>
                  <a:pt x="493241" y="201196"/>
                  <a:pt x="489323" y="203326"/>
                </a:cubicBezTo>
                <a:lnTo>
                  <a:pt x="448012" y="172264"/>
                </a:lnTo>
                <a:cubicBezTo>
                  <a:pt x="442361" y="168034"/>
                  <a:pt x="434355" y="169169"/>
                  <a:pt x="430124" y="174791"/>
                </a:cubicBezTo>
                <a:lnTo>
                  <a:pt x="375610" y="247278"/>
                </a:lnTo>
                <a:lnTo>
                  <a:pt x="321977" y="206960"/>
                </a:lnTo>
                <a:lnTo>
                  <a:pt x="395627" y="109034"/>
                </a:lnTo>
                <a:cubicBezTo>
                  <a:pt x="397671" y="106336"/>
                  <a:pt x="398552" y="102929"/>
                  <a:pt x="398069" y="99550"/>
                </a:cubicBezTo>
                <a:cubicBezTo>
                  <a:pt x="397586" y="96200"/>
                  <a:pt x="395798" y="93162"/>
                  <a:pt x="393100" y="91118"/>
                </a:cubicBezTo>
                <a:lnTo>
                  <a:pt x="326463" y="41005"/>
                </a:lnTo>
                <a:cubicBezTo>
                  <a:pt x="326832" y="37711"/>
                  <a:pt x="326803" y="34332"/>
                  <a:pt x="326264" y="30982"/>
                </a:cubicBezTo>
                <a:cubicBezTo>
                  <a:pt x="324731" y="21300"/>
                  <a:pt x="319506" y="12782"/>
                  <a:pt x="311585" y="7019"/>
                </a:cubicBezTo>
                <a:cubicBezTo>
                  <a:pt x="303635" y="1255"/>
                  <a:pt x="293925" y="-1073"/>
                  <a:pt x="284243" y="460"/>
                </a:cubicBezTo>
                <a:cubicBezTo>
                  <a:pt x="274561" y="1993"/>
                  <a:pt x="266043" y="7217"/>
                  <a:pt x="260279" y="15139"/>
                </a:cubicBezTo>
                <a:cubicBezTo>
                  <a:pt x="254516" y="23089"/>
                  <a:pt x="252187" y="32799"/>
                  <a:pt x="253721" y="42481"/>
                </a:cubicBezTo>
                <a:cubicBezTo>
                  <a:pt x="255254" y="52163"/>
                  <a:pt x="260478" y="60681"/>
                  <a:pt x="268400" y="66445"/>
                </a:cubicBezTo>
                <a:cubicBezTo>
                  <a:pt x="274731" y="71044"/>
                  <a:pt x="282227" y="73458"/>
                  <a:pt x="289893" y="73458"/>
                </a:cubicBezTo>
                <a:cubicBezTo>
                  <a:pt x="291824" y="73458"/>
                  <a:pt x="293783" y="73316"/>
                  <a:pt x="295713" y="73003"/>
                </a:cubicBezTo>
                <a:cubicBezTo>
                  <a:pt x="302840" y="71868"/>
                  <a:pt x="309285" y="68744"/>
                  <a:pt x="314509" y="64031"/>
                </a:cubicBezTo>
                <a:lnTo>
                  <a:pt x="367490" y="103866"/>
                </a:lnTo>
                <a:lnTo>
                  <a:pt x="301534" y="191685"/>
                </a:lnTo>
                <a:lnTo>
                  <a:pt x="271466" y="169056"/>
                </a:lnTo>
                <a:cubicBezTo>
                  <a:pt x="265816" y="164825"/>
                  <a:pt x="257809" y="165961"/>
                  <a:pt x="253579" y="171583"/>
                </a:cubicBezTo>
                <a:lnTo>
                  <a:pt x="223255" y="211900"/>
                </a:lnTo>
                <a:lnTo>
                  <a:pt x="157839" y="162724"/>
                </a:lnTo>
                <a:lnTo>
                  <a:pt x="180099" y="133111"/>
                </a:lnTo>
                <a:cubicBezTo>
                  <a:pt x="184159" y="134644"/>
                  <a:pt x="188531" y="135496"/>
                  <a:pt x="193046" y="135496"/>
                </a:cubicBezTo>
                <a:cubicBezTo>
                  <a:pt x="194550" y="135496"/>
                  <a:pt x="196084" y="135410"/>
                  <a:pt x="197617" y="135212"/>
                </a:cubicBezTo>
                <a:cubicBezTo>
                  <a:pt x="217719" y="132713"/>
                  <a:pt x="232029" y="114315"/>
                  <a:pt x="229530" y="94213"/>
                </a:cubicBezTo>
                <a:cubicBezTo>
                  <a:pt x="227032" y="74111"/>
                  <a:pt x="208633" y="59801"/>
                  <a:pt x="188531" y="62299"/>
                </a:cubicBezTo>
                <a:cubicBezTo>
                  <a:pt x="178792" y="63520"/>
                  <a:pt x="170104" y="68432"/>
                  <a:pt x="164085" y="76183"/>
                </a:cubicBezTo>
                <a:cubicBezTo>
                  <a:pt x="158066" y="83934"/>
                  <a:pt x="155397" y="93560"/>
                  <a:pt x="156618" y="103298"/>
                </a:cubicBezTo>
                <a:cubicBezTo>
                  <a:pt x="157214" y="107983"/>
                  <a:pt x="158662" y="112356"/>
                  <a:pt x="160792" y="116274"/>
                </a:cubicBezTo>
                <a:lnTo>
                  <a:pt x="129730" y="157585"/>
                </a:lnTo>
                <a:cubicBezTo>
                  <a:pt x="125499" y="163235"/>
                  <a:pt x="126635" y="171242"/>
                  <a:pt x="132257" y="175473"/>
                </a:cubicBezTo>
                <a:lnTo>
                  <a:pt x="207895" y="232343"/>
                </a:lnTo>
                <a:lnTo>
                  <a:pt x="169196" y="283819"/>
                </a:lnTo>
                <a:lnTo>
                  <a:pt x="93558" y="226948"/>
                </a:lnTo>
                <a:cubicBezTo>
                  <a:pt x="90832" y="224904"/>
                  <a:pt x="87425" y="224052"/>
                  <a:pt x="84075" y="224507"/>
                </a:cubicBezTo>
                <a:cubicBezTo>
                  <a:pt x="80724" y="224989"/>
                  <a:pt x="77686" y="226778"/>
                  <a:pt x="75642" y="229475"/>
                </a:cubicBezTo>
                <a:lnTo>
                  <a:pt x="44609" y="270758"/>
                </a:lnTo>
                <a:cubicBezTo>
                  <a:pt x="40180" y="269793"/>
                  <a:pt x="35580" y="269623"/>
                  <a:pt x="30980" y="270361"/>
                </a:cubicBezTo>
                <a:cubicBezTo>
                  <a:pt x="10992" y="273541"/>
                  <a:pt x="-2722" y="292394"/>
                  <a:pt x="458" y="312382"/>
                </a:cubicBezTo>
                <a:cubicBezTo>
                  <a:pt x="3326" y="330440"/>
                  <a:pt x="18970" y="343358"/>
                  <a:pt x="36716" y="343358"/>
                </a:cubicBezTo>
                <a:cubicBezTo>
                  <a:pt x="38618" y="343358"/>
                  <a:pt x="40549" y="343216"/>
                  <a:pt x="42479" y="342904"/>
                </a:cubicBezTo>
                <a:cubicBezTo>
                  <a:pt x="52161" y="341371"/>
                  <a:pt x="60679" y="336147"/>
                  <a:pt x="66443" y="328225"/>
                </a:cubicBezTo>
                <a:cubicBezTo>
                  <a:pt x="72206" y="320304"/>
                  <a:pt x="74535" y="310565"/>
                  <a:pt x="73001" y="300883"/>
                </a:cubicBezTo>
                <a:cubicBezTo>
                  <a:pt x="72064" y="294892"/>
                  <a:pt x="69680" y="289356"/>
                  <a:pt x="66130" y="284642"/>
                </a:cubicBezTo>
                <a:lnTo>
                  <a:pt x="88390" y="255057"/>
                </a:lnTo>
                <a:lnTo>
                  <a:pt x="153807" y="304262"/>
                </a:lnTo>
                <a:lnTo>
                  <a:pt x="133960" y="330639"/>
                </a:lnTo>
                <a:cubicBezTo>
                  <a:pt x="131916" y="333336"/>
                  <a:pt x="131036" y="336743"/>
                  <a:pt x="131519" y="340122"/>
                </a:cubicBezTo>
                <a:cubicBezTo>
                  <a:pt x="132001" y="343472"/>
                  <a:pt x="133790" y="346510"/>
                  <a:pt x="136487" y="348554"/>
                </a:cubicBezTo>
                <a:lnTo>
                  <a:pt x="165533" y="370388"/>
                </a:lnTo>
                <a:lnTo>
                  <a:pt x="116442" y="435663"/>
                </a:lnTo>
                <a:lnTo>
                  <a:pt x="86829" y="413403"/>
                </a:lnTo>
                <a:cubicBezTo>
                  <a:pt x="88873" y="408009"/>
                  <a:pt x="89696" y="402046"/>
                  <a:pt x="88930" y="395913"/>
                </a:cubicBezTo>
                <a:cubicBezTo>
                  <a:pt x="88930" y="395913"/>
                  <a:pt x="88930" y="395913"/>
                  <a:pt x="88930" y="395913"/>
                </a:cubicBezTo>
                <a:cubicBezTo>
                  <a:pt x="86431" y="375811"/>
                  <a:pt x="68033" y="361501"/>
                  <a:pt x="47931" y="364000"/>
                </a:cubicBezTo>
                <a:cubicBezTo>
                  <a:pt x="38192" y="365221"/>
                  <a:pt x="29504" y="370133"/>
                  <a:pt x="23485" y="377884"/>
                </a:cubicBezTo>
                <a:cubicBezTo>
                  <a:pt x="17465" y="385635"/>
                  <a:pt x="14796" y="395260"/>
                  <a:pt x="16017" y="404999"/>
                </a:cubicBezTo>
                <a:cubicBezTo>
                  <a:pt x="18346" y="423568"/>
                  <a:pt x="34189" y="437196"/>
                  <a:pt x="52445" y="437196"/>
                </a:cubicBezTo>
                <a:cubicBezTo>
                  <a:pt x="53950" y="437196"/>
                  <a:pt x="55483" y="437111"/>
                  <a:pt x="57016" y="436912"/>
                </a:cubicBezTo>
                <a:cubicBezTo>
                  <a:pt x="61701" y="436316"/>
                  <a:pt x="66045" y="434868"/>
                  <a:pt x="69963" y="432739"/>
                </a:cubicBezTo>
                <a:lnTo>
                  <a:pt x="111275" y="463800"/>
                </a:lnTo>
                <a:cubicBezTo>
                  <a:pt x="113575" y="465532"/>
                  <a:pt x="116272" y="466356"/>
                  <a:pt x="118941" y="466356"/>
                </a:cubicBezTo>
                <a:cubicBezTo>
                  <a:pt x="122831" y="466356"/>
                  <a:pt x="126664" y="464595"/>
                  <a:pt x="129162" y="461245"/>
                </a:cubicBezTo>
                <a:lnTo>
                  <a:pt x="185919" y="385777"/>
                </a:lnTo>
                <a:lnTo>
                  <a:pt x="237395" y="424476"/>
                </a:lnTo>
                <a:lnTo>
                  <a:pt x="143955" y="548723"/>
                </a:lnTo>
                <a:cubicBezTo>
                  <a:pt x="139724" y="554373"/>
                  <a:pt x="140860" y="562380"/>
                  <a:pt x="146482" y="566610"/>
                </a:cubicBezTo>
                <a:lnTo>
                  <a:pt x="187197" y="597217"/>
                </a:lnTo>
                <a:cubicBezTo>
                  <a:pt x="185834" y="602186"/>
                  <a:pt x="185493" y="607439"/>
                  <a:pt x="186317" y="612691"/>
                </a:cubicBezTo>
                <a:cubicBezTo>
                  <a:pt x="187850" y="622373"/>
                  <a:pt x="193074" y="630891"/>
                  <a:pt x="200996" y="636655"/>
                </a:cubicBezTo>
                <a:cubicBezTo>
                  <a:pt x="207327" y="641255"/>
                  <a:pt x="214823" y="643668"/>
                  <a:pt x="222489" y="643668"/>
                </a:cubicBezTo>
                <a:cubicBezTo>
                  <a:pt x="224419" y="643668"/>
                  <a:pt x="226379" y="643526"/>
                  <a:pt x="228309" y="643214"/>
                </a:cubicBezTo>
                <a:cubicBezTo>
                  <a:pt x="237991" y="641680"/>
                  <a:pt x="246509" y="636456"/>
                  <a:pt x="252273" y="628535"/>
                </a:cubicBezTo>
                <a:cubicBezTo>
                  <a:pt x="258036" y="620613"/>
                  <a:pt x="260365" y="610903"/>
                  <a:pt x="258831" y="601192"/>
                </a:cubicBezTo>
                <a:cubicBezTo>
                  <a:pt x="255651" y="581204"/>
                  <a:pt x="236827" y="567490"/>
                  <a:pt x="216810" y="570670"/>
                </a:cubicBezTo>
                <a:cubicBezTo>
                  <a:pt x="211444" y="571522"/>
                  <a:pt x="206475" y="573538"/>
                  <a:pt x="202103" y="576462"/>
                </a:cubicBezTo>
                <a:lnTo>
                  <a:pt x="172035" y="553862"/>
                </a:lnTo>
                <a:lnTo>
                  <a:pt x="257781" y="439837"/>
                </a:lnTo>
                <a:lnTo>
                  <a:pt x="295430" y="468144"/>
                </a:lnTo>
                <a:cubicBezTo>
                  <a:pt x="297729" y="469876"/>
                  <a:pt x="300427" y="470700"/>
                  <a:pt x="303096" y="470700"/>
                </a:cubicBezTo>
                <a:cubicBezTo>
                  <a:pt x="306985" y="470700"/>
                  <a:pt x="310818" y="468939"/>
                  <a:pt x="313317" y="465589"/>
                </a:cubicBezTo>
                <a:lnTo>
                  <a:pt x="333163" y="439212"/>
                </a:lnTo>
                <a:lnTo>
                  <a:pt x="397757" y="487792"/>
                </a:lnTo>
                <a:lnTo>
                  <a:pt x="375497" y="517377"/>
                </a:lnTo>
                <a:cubicBezTo>
                  <a:pt x="369989" y="515276"/>
                  <a:pt x="363998" y="514538"/>
                  <a:pt x="357979" y="515305"/>
                </a:cubicBezTo>
                <a:cubicBezTo>
                  <a:pt x="357979" y="515305"/>
                  <a:pt x="357979" y="515305"/>
                  <a:pt x="357979" y="515305"/>
                </a:cubicBezTo>
                <a:cubicBezTo>
                  <a:pt x="337877" y="517803"/>
                  <a:pt x="323567" y="536202"/>
                  <a:pt x="326065" y="556275"/>
                </a:cubicBezTo>
                <a:cubicBezTo>
                  <a:pt x="327286" y="566014"/>
                  <a:pt x="332198" y="574702"/>
                  <a:pt x="339949" y="580721"/>
                </a:cubicBezTo>
                <a:cubicBezTo>
                  <a:pt x="346451" y="585804"/>
                  <a:pt x="354316" y="588473"/>
                  <a:pt x="362436" y="588473"/>
                </a:cubicBezTo>
                <a:cubicBezTo>
                  <a:pt x="363969" y="588473"/>
                  <a:pt x="365503" y="588387"/>
                  <a:pt x="367036" y="588189"/>
                </a:cubicBezTo>
                <a:cubicBezTo>
                  <a:pt x="387138" y="585690"/>
                  <a:pt x="401448" y="567292"/>
                  <a:pt x="398949" y="547190"/>
                </a:cubicBezTo>
                <a:cubicBezTo>
                  <a:pt x="398381" y="542562"/>
                  <a:pt x="396933" y="538189"/>
                  <a:pt x="394775" y="534214"/>
                </a:cubicBezTo>
                <a:lnTo>
                  <a:pt x="425837" y="492931"/>
                </a:lnTo>
                <a:cubicBezTo>
                  <a:pt x="427881" y="490234"/>
                  <a:pt x="428761" y="486827"/>
                  <a:pt x="428279" y="483448"/>
                </a:cubicBezTo>
                <a:cubicBezTo>
                  <a:pt x="427796" y="480098"/>
                  <a:pt x="426007" y="477060"/>
                  <a:pt x="423310" y="475015"/>
                </a:cubicBezTo>
                <a:lnTo>
                  <a:pt x="348524" y="418769"/>
                </a:lnTo>
                <a:lnTo>
                  <a:pt x="387223" y="367294"/>
                </a:lnTo>
                <a:lnTo>
                  <a:pt x="462009" y="423539"/>
                </a:lnTo>
                <a:cubicBezTo>
                  <a:pt x="464309" y="425271"/>
                  <a:pt x="467006" y="426095"/>
                  <a:pt x="469675" y="426095"/>
                </a:cubicBezTo>
                <a:cubicBezTo>
                  <a:pt x="473565" y="426095"/>
                  <a:pt x="477398" y="424334"/>
                  <a:pt x="479897" y="420984"/>
                </a:cubicBezTo>
                <a:lnTo>
                  <a:pt x="510958" y="379673"/>
                </a:lnTo>
                <a:cubicBezTo>
                  <a:pt x="513513" y="380241"/>
                  <a:pt x="516126" y="380553"/>
                  <a:pt x="518795" y="380553"/>
                </a:cubicBezTo>
                <a:cubicBezTo>
                  <a:pt x="520697" y="380553"/>
                  <a:pt x="522628" y="380411"/>
                  <a:pt x="524558" y="380099"/>
                </a:cubicBezTo>
                <a:cubicBezTo>
                  <a:pt x="534240" y="378565"/>
                  <a:pt x="542758" y="373341"/>
                  <a:pt x="548522" y="365420"/>
                </a:cubicBezTo>
                <a:cubicBezTo>
                  <a:pt x="554427" y="357498"/>
                  <a:pt x="556755" y="347788"/>
                  <a:pt x="555222" y="338077"/>
                </a:cubicBezTo>
                <a:close/>
                <a:moveTo>
                  <a:pt x="505422" y="224592"/>
                </a:moveTo>
                <a:cubicBezTo>
                  <a:pt x="505904" y="224535"/>
                  <a:pt x="506359" y="224507"/>
                  <a:pt x="506813" y="224507"/>
                </a:cubicBezTo>
                <a:cubicBezTo>
                  <a:pt x="512378" y="224507"/>
                  <a:pt x="517205" y="228652"/>
                  <a:pt x="517886" y="234302"/>
                </a:cubicBezTo>
                <a:cubicBezTo>
                  <a:pt x="518653" y="240407"/>
                  <a:pt x="514280" y="246000"/>
                  <a:pt x="508176" y="246767"/>
                </a:cubicBezTo>
                <a:cubicBezTo>
                  <a:pt x="502014" y="247533"/>
                  <a:pt x="496478" y="243161"/>
                  <a:pt x="495711" y="237056"/>
                </a:cubicBezTo>
                <a:cubicBezTo>
                  <a:pt x="494945" y="230952"/>
                  <a:pt x="499289" y="225358"/>
                  <a:pt x="505422" y="224592"/>
                </a:cubicBezTo>
                <a:close/>
                <a:moveTo>
                  <a:pt x="291710" y="47876"/>
                </a:moveTo>
                <a:cubicBezTo>
                  <a:pt x="288757" y="48358"/>
                  <a:pt x="285804" y="47649"/>
                  <a:pt x="283391" y="45888"/>
                </a:cubicBezTo>
                <a:cubicBezTo>
                  <a:pt x="280978" y="44128"/>
                  <a:pt x="279388" y="41544"/>
                  <a:pt x="278933" y="38591"/>
                </a:cubicBezTo>
                <a:cubicBezTo>
                  <a:pt x="278451" y="35639"/>
                  <a:pt x="279161" y="32686"/>
                  <a:pt x="280921" y="30272"/>
                </a:cubicBezTo>
                <a:cubicBezTo>
                  <a:pt x="282681" y="27859"/>
                  <a:pt x="285265" y="26269"/>
                  <a:pt x="288218" y="25815"/>
                </a:cubicBezTo>
                <a:cubicBezTo>
                  <a:pt x="288814" y="25729"/>
                  <a:pt x="289382" y="25673"/>
                  <a:pt x="289978" y="25673"/>
                </a:cubicBezTo>
                <a:cubicBezTo>
                  <a:pt x="295373" y="25673"/>
                  <a:pt x="300143" y="29591"/>
                  <a:pt x="300994" y="35099"/>
                </a:cubicBezTo>
                <a:cubicBezTo>
                  <a:pt x="301477" y="38052"/>
                  <a:pt x="300767" y="41005"/>
                  <a:pt x="299007" y="43418"/>
                </a:cubicBezTo>
                <a:cubicBezTo>
                  <a:pt x="297247" y="45803"/>
                  <a:pt x="294663" y="47393"/>
                  <a:pt x="291710" y="47876"/>
                </a:cubicBezTo>
                <a:close/>
                <a:moveTo>
                  <a:pt x="184244" y="91913"/>
                </a:moveTo>
                <a:cubicBezTo>
                  <a:pt x="186089" y="89556"/>
                  <a:pt x="188730" y="88051"/>
                  <a:pt x="191683" y="87682"/>
                </a:cubicBezTo>
                <a:cubicBezTo>
                  <a:pt x="192165" y="87626"/>
                  <a:pt x="192620" y="87597"/>
                  <a:pt x="193074" y="87597"/>
                </a:cubicBezTo>
                <a:cubicBezTo>
                  <a:pt x="198639" y="87597"/>
                  <a:pt x="203466" y="91742"/>
                  <a:pt x="204147" y="97393"/>
                </a:cubicBezTo>
                <a:cubicBezTo>
                  <a:pt x="204914" y="103497"/>
                  <a:pt x="200541" y="109090"/>
                  <a:pt x="194437" y="109857"/>
                </a:cubicBezTo>
                <a:cubicBezTo>
                  <a:pt x="194437" y="109857"/>
                  <a:pt x="194437" y="109857"/>
                  <a:pt x="194437" y="109857"/>
                </a:cubicBezTo>
                <a:cubicBezTo>
                  <a:pt x="188304" y="110624"/>
                  <a:pt x="182739" y="106251"/>
                  <a:pt x="181972" y="100147"/>
                </a:cubicBezTo>
                <a:cubicBezTo>
                  <a:pt x="181603" y="97194"/>
                  <a:pt x="182398" y="94269"/>
                  <a:pt x="184244" y="91913"/>
                </a:cubicBezTo>
                <a:close/>
                <a:moveTo>
                  <a:pt x="45773" y="313205"/>
                </a:moveTo>
                <a:cubicBezTo>
                  <a:pt x="44013" y="315619"/>
                  <a:pt x="41429" y="317209"/>
                  <a:pt x="38476" y="317663"/>
                </a:cubicBezTo>
                <a:cubicBezTo>
                  <a:pt x="32400" y="318600"/>
                  <a:pt x="26665" y="314455"/>
                  <a:pt x="25699" y="308379"/>
                </a:cubicBezTo>
                <a:cubicBezTo>
                  <a:pt x="24734" y="302303"/>
                  <a:pt x="28908" y="296567"/>
                  <a:pt x="34984" y="295602"/>
                </a:cubicBezTo>
                <a:cubicBezTo>
                  <a:pt x="35580" y="295517"/>
                  <a:pt x="36176" y="295460"/>
                  <a:pt x="36744" y="295460"/>
                </a:cubicBezTo>
                <a:cubicBezTo>
                  <a:pt x="39072" y="295460"/>
                  <a:pt x="41344" y="296198"/>
                  <a:pt x="43274" y="297589"/>
                </a:cubicBezTo>
                <a:cubicBezTo>
                  <a:pt x="45688" y="299350"/>
                  <a:pt x="47278" y="301934"/>
                  <a:pt x="47732" y="304886"/>
                </a:cubicBezTo>
                <a:cubicBezTo>
                  <a:pt x="47732" y="304886"/>
                  <a:pt x="47732" y="304886"/>
                  <a:pt x="47732" y="304886"/>
                </a:cubicBezTo>
                <a:cubicBezTo>
                  <a:pt x="48243" y="307839"/>
                  <a:pt x="47533" y="310792"/>
                  <a:pt x="45773" y="313205"/>
                </a:cubicBezTo>
                <a:close/>
                <a:moveTo>
                  <a:pt x="53922" y="411473"/>
                </a:moveTo>
                <a:cubicBezTo>
                  <a:pt x="47846" y="412239"/>
                  <a:pt x="42224" y="407867"/>
                  <a:pt x="41457" y="401762"/>
                </a:cubicBezTo>
                <a:cubicBezTo>
                  <a:pt x="41088" y="398809"/>
                  <a:pt x="41883" y="395885"/>
                  <a:pt x="43729" y="393528"/>
                </a:cubicBezTo>
                <a:cubicBezTo>
                  <a:pt x="45574" y="391172"/>
                  <a:pt x="48215" y="389667"/>
                  <a:pt x="51167" y="389298"/>
                </a:cubicBezTo>
                <a:cubicBezTo>
                  <a:pt x="51650" y="389241"/>
                  <a:pt x="52104" y="389213"/>
                  <a:pt x="52559" y="389213"/>
                </a:cubicBezTo>
                <a:cubicBezTo>
                  <a:pt x="58124" y="389213"/>
                  <a:pt x="62950" y="393358"/>
                  <a:pt x="63632" y="399008"/>
                </a:cubicBezTo>
                <a:cubicBezTo>
                  <a:pt x="64370" y="405113"/>
                  <a:pt x="60026" y="410706"/>
                  <a:pt x="53922" y="411473"/>
                </a:cubicBezTo>
                <a:close/>
                <a:moveTo>
                  <a:pt x="220899" y="595855"/>
                </a:moveTo>
                <a:cubicBezTo>
                  <a:pt x="223852" y="595400"/>
                  <a:pt x="226804" y="596110"/>
                  <a:pt x="229218" y="597842"/>
                </a:cubicBezTo>
                <a:cubicBezTo>
                  <a:pt x="231631" y="599602"/>
                  <a:pt x="233221" y="602186"/>
                  <a:pt x="233675" y="605139"/>
                </a:cubicBezTo>
                <a:cubicBezTo>
                  <a:pt x="234158" y="608092"/>
                  <a:pt x="233448" y="611045"/>
                  <a:pt x="231688" y="613458"/>
                </a:cubicBezTo>
                <a:cubicBezTo>
                  <a:pt x="229928" y="615872"/>
                  <a:pt x="227344" y="617461"/>
                  <a:pt x="224391" y="617916"/>
                </a:cubicBezTo>
                <a:cubicBezTo>
                  <a:pt x="221438" y="618398"/>
                  <a:pt x="218485" y="617689"/>
                  <a:pt x="216072" y="615928"/>
                </a:cubicBezTo>
                <a:cubicBezTo>
                  <a:pt x="213659" y="614168"/>
                  <a:pt x="212069" y="611584"/>
                  <a:pt x="211614" y="608631"/>
                </a:cubicBezTo>
                <a:cubicBezTo>
                  <a:pt x="211132" y="605679"/>
                  <a:pt x="211842" y="602726"/>
                  <a:pt x="213602" y="600312"/>
                </a:cubicBezTo>
                <a:cubicBezTo>
                  <a:pt x="215362" y="597899"/>
                  <a:pt x="217974" y="596309"/>
                  <a:pt x="220899" y="595855"/>
                </a:cubicBezTo>
                <a:close/>
                <a:moveTo>
                  <a:pt x="363998" y="562806"/>
                </a:moveTo>
                <a:cubicBezTo>
                  <a:pt x="361017" y="563175"/>
                  <a:pt x="358120" y="562380"/>
                  <a:pt x="355764" y="560534"/>
                </a:cubicBezTo>
                <a:cubicBezTo>
                  <a:pt x="353407" y="558689"/>
                  <a:pt x="351902" y="556048"/>
                  <a:pt x="351533" y="553095"/>
                </a:cubicBezTo>
                <a:cubicBezTo>
                  <a:pt x="350767" y="546991"/>
                  <a:pt x="355139" y="541397"/>
                  <a:pt x="361244" y="540631"/>
                </a:cubicBezTo>
                <a:cubicBezTo>
                  <a:pt x="364197" y="540262"/>
                  <a:pt x="367121" y="541057"/>
                  <a:pt x="369478" y="542902"/>
                </a:cubicBezTo>
                <a:cubicBezTo>
                  <a:pt x="371834" y="544748"/>
                  <a:pt x="373339" y="547388"/>
                  <a:pt x="373708" y="550341"/>
                </a:cubicBezTo>
                <a:cubicBezTo>
                  <a:pt x="374475" y="556446"/>
                  <a:pt x="370131" y="562039"/>
                  <a:pt x="363998" y="562806"/>
                </a:cubicBezTo>
                <a:close/>
                <a:moveTo>
                  <a:pt x="300682" y="440007"/>
                </a:moveTo>
                <a:lnTo>
                  <a:pt x="162069" y="335778"/>
                </a:lnTo>
                <a:lnTo>
                  <a:pt x="266327" y="197165"/>
                </a:lnTo>
                <a:lnTo>
                  <a:pt x="404940" y="301394"/>
                </a:lnTo>
                <a:lnTo>
                  <a:pt x="300682" y="440007"/>
                </a:lnTo>
                <a:close/>
                <a:moveTo>
                  <a:pt x="527994" y="350400"/>
                </a:moveTo>
                <a:cubicBezTo>
                  <a:pt x="526233" y="352813"/>
                  <a:pt x="523650" y="354403"/>
                  <a:pt x="520697" y="354857"/>
                </a:cubicBezTo>
                <a:cubicBezTo>
                  <a:pt x="514649" y="355823"/>
                  <a:pt x="508885" y="351649"/>
                  <a:pt x="507920" y="345573"/>
                </a:cubicBezTo>
                <a:cubicBezTo>
                  <a:pt x="506955" y="339497"/>
                  <a:pt x="511128" y="333762"/>
                  <a:pt x="517205" y="332796"/>
                </a:cubicBezTo>
                <a:cubicBezTo>
                  <a:pt x="520157" y="332314"/>
                  <a:pt x="523110" y="333024"/>
                  <a:pt x="525524" y="334784"/>
                </a:cubicBezTo>
                <a:cubicBezTo>
                  <a:pt x="527937" y="336544"/>
                  <a:pt x="529527" y="339128"/>
                  <a:pt x="529981" y="342081"/>
                </a:cubicBezTo>
                <a:cubicBezTo>
                  <a:pt x="530436" y="345034"/>
                  <a:pt x="529726" y="347986"/>
                  <a:pt x="527994" y="350400"/>
                </a:cubicBezTo>
                <a:close/>
              </a:path>
            </a:pathLst>
          </a:custGeom>
          <a:gradFill>
            <a:gsLst>
              <a:gs pos="100000">
                <a:srgbClr val="F0077C"/>
              </a:gs>
              <a:gs pos="0">
                <a:srgbClr val="F72D56"/>
              </a:gs>
            </a:gsLst>
            <a:lin ang="0" scaled="0"/>
          </a:gradFill>
          <a:ln w="2819" cap="flat">
            <a:noFill/>
            <a:prstDash val="solid"/>
            <a:miter/>
          </a:ln>
        </p:spPr>
        <p:txBody>
          <a:bodyPr rtlCol="0" anchor="ctr"/>
          <a:lstStyle/>
          <a:p>
            <a:endParaRPr lang="en-US"/>
          </a:p>
        </p:txBody>
      </p:sp>
    </p:spTree>
    <p:extLst>
      <p:ext uri="{BB962C8B-B14F-4D97-AF65-F5344CB8AC3E}">
        <p14:creationId xmlns:p14="http://schemas.microsoft.com/office/powerpoint/2010/main" val="3305769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4_Utlity 2">
    <p:bg>
      <p:bgPr>
        <a:solidFill>
          <a:schemeClr val="tx1"/>
        </a:solidFill>
        <a:effectLst/>
      </p:bgPr>
    </p:bg>
    <p:spTree>
      <p:nvGrpSpPr>
        <p:cNvPr id="1" name=""/>
        <p:cNvGrpSpPr/>
        <p:nvPr/>
      </p:nvGrpSpPr>
      <p:grpSpPr>
        <a:xfrm>
          <a:off x="0" y="0"/>
          <a:ext cx="0" cy="0"/>
          <a:chOff x="0" y="0"/>
          <a:chExt cx="0" cy="0"/>
        </a:xfrm>
      </p:grpSpPr>
      <p:pic>
        <p:nvPicPr>
          <p:cNvPr id="6" name="Picture 5" descr="A person sitting in front of a poster&#10;&#10;Description automatically generated with low confidence">
            <a:extLst>
              <a:ext uri="{FF2B5EF4-FFF2-40B4-BE49-F238E27FC236}">
                <a16:creationId xmlns:a16="http://schemas.microsoft.com/office/drawing/2014/main" id="{CD64A337-1CAD-2848-B7DE-85262DE318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787" t="8437" r="4742"/>
          <a:stretch/>
        </p:blipFill>
        <p:spPr>
          <a:xfrm>
            <a:off x="0" y="0"/>
            <a:ext cx="12192000" cy="6858000"/>
          </a:xfrm>
          <a:prstGeom prst="rect">
            <a:avLst/>
          </a:prstGeom>
        </p:spPr>
      </p:pic>
      <p:sp>
        <p:nvSpPr>
          <p:cNvPr id="22" name="Freeform 53">
            <a:extLst>
              <a:ext uri="{FF2B5EF4-FFF2-40B4-BE49-F238E27FC236}">
                <a16:creationId xmlns:a16="http://schemas.microsoft.com/office/drawing/2014/main" id="{D47FD49B-8ED0-4503-8370-6CF65B709867}"/>
              </a:ext>
            </a:extLst>
          </p:cNvPr>
          <p:cNvSpPr>
            <a:spLocks/>
          </p:cNvSpPr>
          <p:nvPr/>
        </p:nvSpPr>
        <p:spPr bwMode="auto">
          <a:xfrm>
            <a:off x="4389798" y="550921"/>
            <a:ext cx="2268043" cy="5735578"/>
          </a:xfrm>
          <a:custGeom>
            <a:avLst/>
            <a:gdLst>
              <a:gd name="T0" fmla="*/ 1403 w 1403"/>
              <a:gd name="T1" fmla="*/ 3548 h 3548"/>
              <a:gd name="T2" fmla="*/ 0 w 1403"/>
              <a:gd name="T3" fmla="*/ 3548 h 3548"/>
              <a:gd name="T4" fmla="*/ 0 w 1403"/>
              <a:gd name="T5" fmla="*/ 0 h 3548"/>
              <a:gd name="T6" fmla="*/ 377 w 1403"/>
              <a:gd name="T7" fmla="*/ 0 h 3548"/>
              <a:gd name="T8" fmla="*/ 1403 w 1403"/>
              <a:gd name="T9" fmla="*/ 3548 h 3548"/>
            </a:gdLst>
            <a:ahLst/>
            <a:cxnLst>
              <a:cxn ang="0">
                <a:pos x="T0" y="T1"/>
              </a:cxn>
              <a:cxn ang="0">
                <a:pos x="T2" y="T3"/>
              </a:cxn>
              <a:cxn ang="0">
                <a:pos x="T4" y="T5"/>
              </a:cxn>
              <a:cxn ang="0">
                <a:pos x="T6" y="T7"/>
              </a:cxn>
              <a:cxn ang="0">
                <a:pos x="T8" y="T9"/>
              </a:cxn>
            </a:cxnLst>
            <a:rect l="0" t="0" r="r" b="b"/>
            <a:pathLst>
              <a:path w="1403" h="3548">
                <a:moveTo>
                  <a:pt x="1403" y="3548"/>
                </a:moveTo>
                <a:lnTo>
                  <a:pt x="0" y="3548"/>
                </a:lnTo>
                <a:lnTo>
                  <a:pt x="0" y="0"/>
                </a:lnTo>
                <a:lnTo>
                  <a:pt x="377" y="0"/>
                </a:lnTo>
                <a:lnTo>
                  <a:pt x="1403" y="354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53">
            <a:extLst>
              <a:ext uri="{FF2B5EF4-FFF2-40B4-BE49-F238E27FC236}">
                <a16:creationId xmlns:a16="http://schemas.microsoft.com/office/drawing/2014/main" id="{DCCE789B-5FFB-473B-A954-64EFCE55D79C}"/>
              </a:ext>
            </a:extLst>
          </p:cNvPr>
          <p:cNvSpPr>
            <a:spLocks/>
          </p:cNvSpPr>
          <p:nvPr/>
        </p:nvSpPr>
        <p:spPr bwMode="auto">
          <a:xfrm>
            <a:off x="4389798" y="550921"/>
            <a:ext cx="2268043" cy="5735578"/>
          </a:xfrm>
          <a:custGeom>
            <a:avLst/>
            <a:gdLst>
              <a:gd name="T0" fmla="*/ 1403 w 1403"/>
              <a:gd name="T1" fmla="*/ 3548 h 3548"/>
              <a:gd name="T2" fmla="*/ 0 w 1403"/>
              <a:gd name="T3" fmla="*/ 3548 h 3548"/>
              <a:gd name="T4" fmla="*/ 0 w 1403"/>
              <a:gd name="T5" fmla="*/ 0 h 3548"/>
              <a:gd name="T6" fmla="*/ 377 w 1403"/>
              <a:gd name="T7" fmla="*/ 0 h 3548"/>
              <a:gd name="T8" fmla="*/ 1403 w 1403"/>
              <a:gd name="T9" fmla="*/ 3548 h 3548"/>
            </a:gdLst>
            <a:ahLst/>
            <a:cxnLst>
              <a:cxn ang="0">
                <a:pos x="T0" y="T1"/>
              </a:cxn>
              <a:cxn ang="0">
                <a:pos x="T2" y="T3"/>
              </a:cxn>
              <a:cxn ang="0">
                <a:pos x="T4" y="T5"/>
              </a:cxn>
              <a:cxn ang="0">
                <a:pos x="T6" y="T7"/>
              </a:cxn>
              <a:cxn ang="0">
                <a:pos x="T8" y="T9"/>
              </a:cxn>
            </a:cxnLst>
            <a:rect l="0" t="0" r="r" b="b"/>
            <a:pathLst>
              <a:path w="1403" h="3548">
                <a:moveTo>
                  <a:pt x="1403" y="3548"/>
                </a:moveTo>
                <a:lnTo>
                  <a:pt x="0" y="3548"/>
                </a:lnTo>
                <a:lnTo>
                  <a:pt x="0" y="0"/>
                </a:lnTo>
                <a:lnTo>
                  <a:pt x="377" y="0"/>
                </a:lnTo>
                <a:lnTo>
                  <a:pt x="1403" y="354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5" name="Straight Connector 24" hidden="1">
            <a:extLst>
              <a:ext uri="{FF2B5EF4-FFF2-40B4-BE49-F238E27FC236}">
                <a16:creationId xmlns:a16="http://schemas.microsoft.com/office/drawing/2014/main" id="{F46F29C4-790A-7047-AD02-28FDB9FC86FD}"/>
              </a:ext>
            </a:extLst>
          </p:cNvPr>
          <p:cNvCxnSpPr>
            <a:cxnSpLocks/>
          </p:cNvCxnSpPr>
          <p:nvPr/>
        </p:nvCxnSpPr>
        <p:spPr>
          <a:xfrm>
            <a:off x="664371" y="2706863"/>
            <a:ext cx="2851338" cy="0"/>
          </a:xfrm>
          <a:prstGeom prst="line">
            <a:avLst/>
          </a:prstGeom>
          <a:ln w="19050">
            <a:gradFill flip="none" rotWithShape="1">
              <a:gsLst>
                <a:gs pos="0">
                  <a:schemeClr val="accent2"/>
                </a:gs>
                <a:gs pos="48000">
                  <a:schemeClr val="accent4"/>
                </a:gs>
                <a:gs pos="100000">
                  <a:schemeClr val="tx1">
                    <a:lumMod val="85000"/>
                    <a:lumOff val="1500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6" name="Text Placeholder 4">
            <a:extLst>
              <a:ext uri="{FF2B5EF4-FFF2-40B4-BE49-F238E27FC236}">
                <a16:creationId xmlns:a16="http://schemas.microsoft.com/office/drawing/2014/main" id="{540441DB-E403-0440-B10C-C6C28D994742}"/>
              </a:ext>
            </a:extLst>
          </p:cNvPr>
          <p:cNvSpPr>
            <a:spLocks noGrp="1"/>
          </p:cNvSpPr>
          <p:nvPr>
            <p:ph type="body" sz="quarter" idx="10" hasCustomPrompt="1"/>
          </p:nvPr>
        </p:nvSpPr>
        <p:spPr>
          <a:xfrm>
            <a:off x="664371"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31" name="Title 1">
            <a:extLst>
              <a:ext uri="{FF2B5EF4-FFF2-40B4-BE49-F238E27FC236}">
                <a16:creationId xmlns:a16="http://schemas.microsoft.com/office/drawing/2014/main" id="{85B92939-4836-7749-97F2-B653BCEA3D69}"/>
              </a:ext>
            </a:extLst>
          </p:cNvPr>
          <p:cNvSpPr>
            <a:spLocks noGrp="1"/>
          </p:cNvSpPr>
          <p:nvPr>
            <p:ph type="title" hasCustomPrompt="1"/>
          </p:nvPr>
        </p:nvSpPr>
        <p:spPr>
          <a:xfrm>
            <a:off x="664371" y="2795074"/>
            <a:ext cx="5517354" cy="615553"/>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kumimoji="0" lang="en-US" sz="4000" b="1" i="0" u="none" strike="noStrike" kern="1200" cap="none" spc="0" normalizeH="0" baseline="0">
                <a:ln>
                  <a:noFill/>
                </a:ln>
                <a:solidFill>
                  <a:schemeClr val="bg1"/>
                </a:solidFill>
                <a:effectLst/>
                <a:uLnTx/>
                <a:uFillTx/>
                <a:latin typeface="Century Gothic" panose="020F0302020204030204"/>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DIVIDER SLIDE</a:t>
            </a:r>
          </a:p>
        </p:txBody>
      </p:sp>
      <p:sp>
        <p:nvSpPr>
          <p:cNvPr id="19" name="Footer Placeholder 3">
            <a:extLst>
              <a:ext uri="{FF2B5EF4-FFF2-40B4-BE49-F238E27FC236}">
                <a16:creationId xmlns:a16="http://schemas.microsoft.com/office/drawing/2014/main" id="{B113D2ED-7A45-479E-AC57-D3745A271F26}"/>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2">
                    <a:lumMod val="50000"/>
                    <a:lumOff val="50000"/>
                  </a:schemeClr>
                </a:solidFill>
              </a:rPr>
              <a:t>‹#›</a:t>
            </a:fld>
            <a:endParaRPr lang="en-US" sz="1200" dirty="0">
              <a:solidFill>
                <a:schemeClr val="tx2">
                  <a:lumMod val="50000"/>
                  <a:lumOff val="50000"/>
                </a:schemeClr>
              </a:solidFill>
            </a:endParaRPr>
          </a:p>
        </p:txBody>
      </p:sp>
      <p:grpSp>
        <p:nvGrpSpPr>
          <p:cNvPr id="65" name="Group 64">
            <a:extLst>
              <a:ext uri="{FF2B5EF4-FFF2-40B4-BE49-F238E27FC236}">
                <a16:creationId xmlns:a16="http://schemas.microsoft.com/office/drawing/2014/main" id="{699A77A3-9B5D-3745-89F9-B1BF478399B9}"/>
              </a:ext>
            </a:extLst>
          </p:cNvPr>
          <p:cNvGrpSpPr/>
          <p:nvPr/>
        </p:nvGrpSpPr>
        <p:grpSpPr>
          <a:xfrm>
            <a:off x="10554061" y="6345623"/>
            <a:ext cx="1465983" cy="391342"/>
            <a:chOff x="10554061" y="6345623"/>
            <a:chExt cx="1465983" cy="391342"/>
          </a:xfrm>
        </p:grpSpPr>
        <p:grpSp>
          <p:nvGrpSpPr>
            <p:cNvPr id="66" name="Amdocs_Logomark">
              <a:extLst>
                <a:ext uri="{FF2B5EF4-FFF2-40B4-BE49-F238E27FC236}">
                  <a16:creationId xmlns:a16="http://schemas.microsoft.com/office/drawing/2014/main" id="{8A30647A-9877-9D4E-B925-705C25BF4E99}"/>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82" name="Freeform: Shape 6">
                <a:extLst>
                  <a:ext uri="{FF2B5EF4-FFF2-40B4-BE49-F238E27FC236}">
                    <a16:creationId xmlns:a16="http://schemas.microsoft.com/office/drawing/2014/main" id="{D3CB21FA-88AD-F74B-8814-1E32B2F4FB40}"/>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83" name="Freeform: Shape 7">
                <a:extLst>
                  <a:ext uri="{FF2B5EF4-FFF2-40B4-BE49-F238E27FC236}">
                    <a16:creationId xmlns:a16="http://schemas.microsoft.com/office/drawing/2014/main" id="{10A53E31-DF58-1E4D-90DB-6BEFC160087E}"/>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67" name="Group 66">
              <a:extLst>
                <a:ext uri="{FF2B5EF4-FFF2-40B4-BE49-F238E27FC236}">
                  <a16:creationId xmlns:a16="http://schemas.microsoft.com/office/drawing/2014/main" id="{A4AFC0D0-6172-594F-B17B-315285005B37}"/>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69" name="Freeform: Shape 61">
                <a:extLst>
                  <a:ext uri="{FF2B5EF4-FFF2-40B4-BE49-F238E27FC236}">
                    <a16:creationId xmlns:a16="http://schemas.microsoft.com/office/drawing/2014/main" id="{92395D9B-2C5C-0B42-8B0A-6A37ADB6BF1A}"/>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70" name="Freeform: Shape 62">
                <a:extLst>
                  <a:ext uri="{FF2B5EF4-FFF2-40B4-BE49-F238E27FC236}">
                    <a16:creationId xmlns:a16="http://schemas.microsoft.com/office/drawing/2014/main" id="{2D5FFE89-A9EB-3444-A876-6389E289E33A}"/>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71" name="Freeform: Shape 63">
                <a:extLst>
                  <a:ext uri="{FF2B5EF4-FFF2-40B4-BE49-F238E27FC236}">
                    <a16:creationId xmlns:a16="http://schemas.microsoft.com/office/drawing/2014/main" id="{F9057DAF-9618-A44A-92F0-542FA9A4AEBF}"/>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72" name="Freeform: Shape 64">
                <a:extLst>
                  <a:ext uri="{FF2B5EF4-FFF2-40B4-BE49-F238E27FC236}">
                    <a16:creationId xmlns:a16="http://schemas.microsoft.com/office/drawing/2014/main" id="{C3053C0A-DF8B-654D-8835-B78277552D5D}"/>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73" name="Freeform: Shape 65">
                <a:extLst>
                  <a:ext uri="{FF2B5EF4-FFF2-40B4-BE49-F238E27FC236}">
                    <a16:creationId xmlns:a16="http://schemas.microsoft.com/office/drawing/2014/main" id="{3231AF20-DFE5-8249-95F5-EB3F4E2C3EE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74" name="Freeform: Shape 66">
                <a:extLst>
                  <a:ext uri="{FF2B5EF4-FFF2-40B4-BE49-F238E27FC236}">
                    <a16:creationId xmlns:a16="http://schemas.microsoft.com/office/drawing/2014/main" id="{0DE211CF-1426-654E-B0D1-8527A04EFB09}"/>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75" name="Freeform: Shape 67">
                <a:extLst>
                  <a:ext uri="{FF2B5EF4-FFF2-40B4-BE49-F238E27FC236}">
                    <a16:creationId xmlns:a16="http://schemas.microsoft.com/office/drawing/2014/main" id="{318DD474-A7EC-5145-B85B-374CA2431F9B}"/>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76" name="Freeform: Shape 68">
                <a:extLst>
                  <a:ext uri="{FF2B5EF4-FFF2-40B4-BE49-F238E27FC236}">
                    <a16:creationId xmlns:a16="http://schemas.microsoft.com/office/drawing/2014/main" id="{AEEAEDB6-B61D-B340-9DDE-A11D9C2FB8D9}"/>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77" name="Freeform: Shape 69">
                <a:extLst>
                  <a:ext uri="{FF2B5EF4-FFF2-40B4-BE49-F238E27FC236}">
                    <a16:creationId xmlns:a16="http://schemas.microsoft.com/office/drawing/2014/main" id="{05E94622-205E-6D44-B03F-FB26B971F53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78" name="Freeform: Shape 70">
                <a:extLst>
                  <a:ext uri="{FF2B5EF4-FFF2-40B4-BE49-F238E27FC236}">
                    <a16:creationId xmlns:a16="http://schemas.microsoft.com/office/drawing/2014/main" id="{F297559C-708C-1048-A219-9721ECC04628}"/>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79" name="Freeform: Shape 71">
                <a:extLst>
                  <a:ext uri="{FF2B5EF4-FFF2-40B4-BE49-F238E27FC236}">
                    <a16:creationId xmlns:a16="http://schemas.microsoft.com/office/drawing/2014/main" id="{4FA5EFCF-10E6-E846-B857-5988357F6A24}"/>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80" name="Freeform: Shape 72">
                <a:extLst>
                  <a:ext uri="{FF2B5EF4-FFF2-40B4-BE49-F238E27FC236}">
                    <a16:creationId xmlns:a16="http://schemas.microsoft.com/office/drawing/2014/main" id="{8603F62F-114E-A043-9183-0526745D7D4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81" name="Freeform: Shape 73">
                <a:extLst>
                  <a:ext uri="{FF2B5EF4-FFF2-40B4-BE49-F238E27FC236}">
                    <a16:creationId xmlns:a16="http://schemas.microsoft.com/office/drawing/2014/main" id="{0B38B5AE-9A74-4F48-8128-9B651BFF22CE}"/>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8" name="Straight Connector 67">
              <a:extLst>
                <a:ext uri="{FF2B5EF4-FFF2-40B4-BE49-F238E27FC236}">
                  <a16:creationId xmlns:a16="http://schemas.microsoft.com/office/drawing/2014/main" id="{EAB74277-94BC-A949-991F-1DB93DECCC51}"/>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01993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with Subhead above">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524000"/>
            <a:ext cx="11091672" cy="1518364"/>
          </a:xfrm>
        </p:spPr>
        <p:txBody>
          <a:bodyPr>
            <a:spAutoFit/>
          </a:bodyPr>
          <a:lstStyle>
            <a:lvl1pPr marL="0" indent="0">
              <a:buFont typeface="Wingdings" panose="05000000000000000000" pitchFamily="2" charset="2"/>
              <a:buNone/>
              <a:defRPr>
                <a:solidFill>
                  <a:schemeClr val="bg1"/>
                </a:solidFill>
              </a:defRPr>
            </a:lvl1pPr>
            <a:lvl2pPr marL="0" indent="0">
              <a:buFont typeface="Wingdings" panose="05000000000000000000" pitchFamily="2" charset="2"/>
              <a:buNone/>
              <a:defRPr>
                <a:solidFill>
                  <a:schemeClr val="bg1"/>
                </a:solidFill>
              </a:defRPr>
            </a:lvl2pPr>
            <a:lvl3pPr marL="0" indent="0">
              <a:buFont typeface="Wingdings" panose="05000000000000000000" pitchFamily="2" charset="2"/>
              <a:buNone/>
              <a:defRPr>
                <a:solidFill>
                  <a:schemeClr val="bg1"/>
                </a:solidFill>
              </a:defRPr>
            </a:lvl3pPr>
            <a:lvl4pPr marL="0" indent="0">
              <a:buFont typeface="Wingdings" panose="05000000000000000000" pitchFamily="2" charset="2"/>
              <a:buNone/>
              <a:defRPr>
                <a:solidFill>
                  <a:schemeClr val="bg1"/>
                </a:solidFill>
              </a:defRPr>
            </a:lvl4pPr>
            <a:lvl5pPr marL="0" indent="0">
              <a:buFont typeface="Wingdings" panose="05000000000000000000" pitchFamily="2" charset="2"/>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0" hasCustomPrompt="1"/>
          </p:nvPr>
        </p:nvSpPr>
        <p:spPr>
          <a:xfrm>
            <a:off x="555954" y="106496"/>
            <a:ext cx="11095037" cy="441192"/>
          </a:xfrm>
        </p:spPr>
        <p:txBody>
          <a:bodyPr anchor="b" anchorCtr="0">
            <a:noAutofit/>
          </a:bodyPr>
          <a:lstStyle>
            <a:lvl1pPr marL="0" indent="0">
              <a:buNone/>
              <a:defRPr sz="2000">
                <a:solidFill>
                  <a:schemeClr val="bg1"/>
                </a:solidFill>
              </a:defRPr>
            </a:lvl1pPr>
          </a:lstStyle>
          <a:p>
            <a:pPr lvl="0"/>
            <a:r>
              <a:rPr lang="en-US" dirty="0"/>
              <a:t>Body Header text</a:t>
            </a:r>
          </a:p>
        </p:txBody>
      </p:sp>
      <p:sp>
        <p:nvSpPr>
          <p:cNvPr id="24" name="Title 1"/>
          <p:cNvSpPr>
            <a:spLocks noGrp="1"/>
          </p:cNvSpPr>
          <p:nvPr>
            <p:ph type="title"/>
          </p:nvPr>
        </p:nvSpPr>
        <p:spPr>
          <a:xfrm>
            <a:off x="546521" y="551565"/>
            <a:ext cx="11091672" cy="449354"/>
          </a:xfrm>
        </p:spPr>
        <p:txBody>
          <a:bodyPr vert="horz" wrap="square" lIns="0" tIns="0" rIns="0" bIns="18288" rtlCol="0" anchor="b" anchorCtr="0">
            <a:spAutoFit/>
          </a:bodyPr>
          <a:lstStyle>
            <a:lvl1pPr>
              <a:defRPr lang="en-US" sz="2800" dirty="0">
                <a:solidFill>
                  <a:schemeClr val="bg1"/>
                </a:solidFill>
              </a:defRPr>
            </a:lvl1pPr>
          </a:lstStyle>
          <a:p>
            <a:pPr lvl="0"/>
            <a:r>
              <a:rPr lang="en-US"/>
              <a:t>Click to edit Master title style</a:t>
            </a:r>
            <a:endParaRPr lang="en-US" dirty="0"/>
          </a:p>
        </p:txBody>
      </p:sp>
      <p:grpSp>
        <p:nvGrpSpPr>
          <p:cNvPr id="23" name="Group 22">
            <a:extLst>
              <a:ext uri="{FF2B5EF4-FFF2-40B4-BE49-F238E27FC236}">
                <a16:creationId xmlns:a16="http://schemas.microsoft.com/office/drawing/2014/main" id="{F92EC2FC-654C-2A49-AA50-F07A7238A6C9}"/>
              </a:ext>
            </a:extLst>
          </p:cNvPr>
          <p:cNvGrpSpPr/>
          <p:nvPr/>
        </p:nvGrpSpPr>
        <p:grpSpPr>
          <a:xfrm>
            <a:off x="10554061" y="6345623"/>
            <a:ext cx="1465983" cy="391342"/>
            <a:chOff x="10554061" y="6345623"/>
            <a:chExt cx="1465983" cy="391342"/>
          </a:xfrm>
        </p:grpSpPr>
        <p:grpSp>
          <p:nvGrpSpPr>
            <p:cNvPr id="25" name="Amdocs_Logomark">
              <a:extLst>
                <a:ext uri="{FF2B5EF4-FFF2-40B4-BE49-F238E27FC236}">
                  <a16:creationId xmlns:a16="http://schemas.microsoft.com/office/drawing/2014/main" id="{D75A2DB9-DD3A-1442-9EB6-C01B0A7DB008}"/>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9" name="Freeform: Shape 6">
                <a:extLst>
                  <a:ext uri="{FF2B5EF4-FFF2-40B4-BE49-F238E27FC236}">
                    <a16:creationId xmlns:a16="http://schemas.microsoft.com/office/drawing/2014/main" id="{B2EE7F13-7274-8B48-8A44-341E33D85589}"/>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0" name="Freeform: Shape 7">
                <a:extLst>
                  <a:ext uri="{FF2B5EF4-FFF2-40B4-BE49-F238E27FC236}">
                    <a16:creationId xmlns:a16="http://schemas.microsoft.com/office/drawing/2014/main" id="{19BC9717-FCA6-ED40-A505-A13AEBE4C10F}"/>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6" name="Group 25">
              <a:extLst>
                <a:ext uri="{FF2B5EF4-FFF2-40B4-BE49-F238E27FC236}">
                  <a16:creationId xmlns:a16="http://schemas.microsoft.com/office/drawing/2014/main" id="{90BAAAF5-3902-724E-AE04-997DE0AEBCDC}"/>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28" name="Freeform: Shape 61">
                <a:extLst>
                  <a:ext uri="{FF2B5EF4-FFF2-40B4-BE49-F238E27FC236}">
                    <a16:creationId xmlns:a16="http://schemas.microsoft.com/office/drawing/2014/main" id="{D8E7EF43-C868-AA45-837D-0CB73D93A7E7}"/>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9" name="Freeform: Shape 62">
                <a:extLst>
                  <a:ext uri="{FF2B5EF4-FFF2-40B4-BE49-F238E27FC236}">
                    <a16:creationId xmlns:a16="http://schemas.microsoft.com/office/drawing/2014/main" id="{5891A0EE-03D0-6440-871F-FB32CE338C12}"/>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0" name="Freeform: Shape 63">
                <a:extLst>
                  <a:ext uri="{FF2B5EF4-FFF2-40B4-BE49-F238E27FC236}">
                    <a16:creationId xmlns:a16="http://schemas.microsoft.com/office/drawing/2014/main" id="{352EF9EC-67D1-644E-BC4F-D7A0C6ED5874}"/>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9" name="Freeform: Shape 64">
                <a:extLst>
                  <a:ext uri="{FF2B5EF4-FFF2-40B4-BE49-F238E27FC236}">
                    <a16:creationId xmlns:a16="http://schemas.microsoft.com/office/drawing/2014/main" id="{FE28702A-C42F-D148-81B8-6E9020FD556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0" name="Freeform: Shape 65">
                <a:extLst>
                  <a:ext uri="{FF2B5EF4-FFF2-40B4-BE49-F238E27FC236}">
                    <a16:creationId xmlns:a16="http://schemas.microsoft.com/office/drawing/2014/main" id="{761E6D14-A4AC-1A4A-8987-5AE3E5BA158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1" name="Freeform: Shape 66">
                <a:extLst>
                  <a:ext uri="{FF2B5EF4-FFF2-40B4-BE49-F238E27FC236}">
                    <a16:creationId xmlns:a16="http://schemas.microsoft.com/office/drawing/2014/main" id="{7404FBBC-6EB9-294B-95F2-2AACC9F89914}"/>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2" name="Freeform: Shape 67">
                <a:extLst>
                  <a:ext uri="{FF2B5EF4-FFF2-40B4-BE49-F238E27FC236}">
                    <a16:creationId xmlns:a16="http://schemas.microsoft.com/office/drawing/2014/main" id="{D19B3B2C-4502-654D-9A17-1237A9F02591}"/>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53" name="Freeform: Shape 68">
                <a:extLst>
                  <a:ext uri="{FF2B5EF4-FFF2-40B4-BE49-F238E27FC236}">
                    <a16:creationId xmlns:a16="http://schemas.microsoft.com/office/drawing/2014/main" id="{1A71B50F-E954-8645-B245-0839EC24EF0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4" name="Freeform: Shape 69">
                <a:extLst>
                  <a:ext uri="{FF2B5EF4-FFF2-40B4-BE49-F238E27FC236}">
                    <a16:creationId xmlns:a16="http://schemas.microsoft.com/office/drawing/2014/main" id="{3805D4AF-DCBA-8740-9F19-E7DFC8CBC23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5" name="Freeform: Shape 70">
                <a:extLst>
                  <a:ext uri="{FF2B5EF4-FFF2-40B4-BE49-F238E27FC236}">
                    <a16:creationId xmlns:a16="http://schemas.microsoft.com/office/drawing/2014/main" id="{B7D7EDA4-542A-3A47-9FCB-01FC6A7CC6F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56" name="Freeform: Shape 71">
                <a:extLst>
                  <a:ext uri="{FF2B5EF4-FFF2-40B4-BE49-F238E27FC236}">
                    <a16:creationId xmlns:a16="http://schemas.microsoft.com/office/drawing/2014/main" id="{06EEB20B-74F8-E847-8424-8F640C8CAD7C}"/>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7" name="Freeform: Shape 72">
                <a:extLst>
                  <a:ext uri="{FF2B5EF4-FFF2-40B4-BE49-F238E27FC236}">
                    <a16:creationId xmlns:a16="http://schemas.microsoft.com/office/drawing/2014/main" id="{A63957F9-1631-0940-87A3-52297E0A19D3}"/>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8" name="Freeform: Shape 73">
                <a:extLst>
                  <a:ext uri="{FF2B5EF4-FFF2-40B4-BE49-F238E27FC236}">
                    <a16:creationId xmlns:a16="http://schemas.microsoft.com/office/drawing/2014/main" id="{D71EAA77-BAE6-8542-8558-0A21AC23712A}"/>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27" name="Straight Connector 26">
              <a:extLst>
                <a:ext uri="{FF2B5EF4-FFF2-40B4-BE49-F238E27FC236}">
                  <a16:creationId xmlns:a16="http://schemas.microsoft.com/office/drawing/2014/main" id="{B20694AF-EDF2-6944-9BBE-F28E01BBD3F1}"/>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1" name="Flowchart: Process 30">
            <a:extLst>
              <a:ext uri="{FF2B5EF4-FFF2-40B4-BE49-F238E27FC236}">
                <a16:creationId xmlns:a16="http://schemas.microsoft.com/office/drawing/2014/main" id="{7CC3E413-EE78-48B2-A999-EF7322879527}"/>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118637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Title and Content with Subhead above">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524000"/>
            <a:ext cx="11091672" cy="1518364"/>
          </a:xfrm>
        </p:spPr>
        <p:txBody>
          <a:bodyPr>
            <a:spAutoFit/>
          </a:bodyPr>
          <a:lstStyle>
            <a:lvl1pPr marL="0" indent="0">
              <a:buFont typeface="Wingdings" panose="05000000000000000000" pitchFamily="2" charset="2"/>
              <a:buNone/>
              <a:defRPr>
                <a:solidFill>
                  <a:schemeClr val="tx2"/>
                </a:solidFill>
              </a:defRPr>
            </a:lvl1pPr>
            <a:lvl2pPr marL="0" indent="0">
              <a:buFont typeface="Wingdings" panose="05000000000000000000" pitchFamily="2" charset="2"/>
              <a:buNone/>
              <a:defRPr>
                <a:solidFill>
                  <a:schemeClr val="tx2"/>
                </a:solidFill>
              </a:defRPr>
            </a:lvl2pPr>
            <a:lvl3pPr marL="0" indent="0">
              <a:buFont typeface="Wingdings" panose="05000000000000000000" pitchFamily="2" charset="2"/>
              <a:buNone/>
              <a:defRPr>
                <a:solidFill>
                  <a:schemeClr val="tx2"/>
                </a:solidFill>
              </a:defRPr>
            </a:lvl3pPr>
            <a:lvl4pPr marL="0" indent="0">
              <a:buFont typeface="Wingdings" panose="05000000000000000000" pitchFamily="2" charset="2"/>
              <a:buNone/>
              <a:defRPr>
                <a:solidFill>
                  <a:schemeClr val="tx2"/>
                </a:solidFill>
              </a:defRPr>
            </a:lvl4pPr>
            <a:lvl5pPr marL="0" indent="0">
              <a:buFont typeface="Wingdings" panose="05000000000000000000" pitchFamily="2" charset="2"/>
              <a:buNone/>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hidden="1"/>
          <p:cNvSpPr/>
          <p:nvPr/>
        </p:nvSpPr>
        <p:spPr>
          <a:xfrm rot="5400000">
            <a:off x="-3392424" y="3392424"/>
            <a:ext cx="6858000" cy="73152"/>
          </a:xfrm>
          <a:prstGeom prst="rect">
            <a:avLst/>
          </a:prstGeom>
          <a:gradFill flip="none" rotWithShape="1">
            <a:gsLst>
              <a:gs pos="0">
                <a:srgbClr val="FDB515"/>
              </a:gs>
              <a:gs pos="100000">
                <a:srgbClr val="EC008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sp>
        <p:nvSpPr>
          <p:cNvPr id="5" name="Text Placeholder 4"/>
          <p:cNvSpPr>
            <a:spLocks noGrp="1"/>
          </p:cNvSpPr>
          <p:nvPr>
            <p:ph type="body" sz="quarter" idx="10" hasCustomPrompt="1"/>
          </p:nvPr>
        </p:nvSpPr>
        <p:spPr>
          <a:xfrm>
            <a:off x="555954" y="106496"/>
            <a:ext cx="11095037" cy="441192"/>
          </a:xfrm>
        </p:spPr>
        <p:txBody>
          <a:bodyPr anchor="b" anchorCtr="0">
            <a:noAutofit/>
          </a:bodyPr>
          <a:lstStyle>
            <a:lvl1pPr marL="0" indent="0">
              <a:buNone/>
              <a:defRPr sz="2000">
                <a:solidFill>
                  <a:schemeClr val="bg1"/>
                </a:solidFill>
              </a:defRPr>
            </a:lvl1pPr>
          </a:lstStyle>
          <a:p>
            <a:pPr lvl="0"/>
            <a:r>
              <a:rPr lang="en-US" dirty="0"/>
              <a:t>Body Header text</a:t>
            </a:r>
          </a:p>
        </p:txBody>
      </p:sp>
      <p:sp>
        <p:nvSpPr>
          <p:cNvPr id="24" name="Title 1"/>
          <p:cNvSpPr>
            <a:spLocks noGrp="1"/>
          </p:cNvSpPr>
          <p:nvPr>
            <p:ph type="title"/>
          </p:nvPr>
        </p:nvSpPr>
        <p:spPr>
          <a:xfrm>
            <a:off x="546521" y="551565"/>
            <a:ext cx="11091672" cy="449354"/>
          </a:xfrm>
        </p:spPr>
        <p:txBody>
          <a:bodyPr vert="horz" wrap="square" lIns="0" tIns="0" rIns="0" bIns="18288" rtlCol="0" anchor="b" anchorCtr="0">
            <a:spAutoFit/>
          </a:bodyPr>
          <a:lstStyle>
            <a:lvl1pPr>
              <a:defRPr lang="en-US" sz="2800" dirty="0">
                <a:gradFill>
                  <a:gsLst>
                    <a:gs pos="0">
                      <a:schemeClr val="accent2"/>
                    </a:gs>
                    <a:gs pos="100000">
                      <a:schemeClr val="accent4"/>
                    </a:gs>
                  </a:gsLst>
                  <a:lin ang="0" scaled="1"/>
                </a:gradFill>
              </a:defRPr>
            </a:lvl1pPr>
          </a:lstStyle>
          <a:p>
            <a:pPr lvl="0"/>
            <a:r>
              <a:rPr lang="en-US"/>
              <a:t>Click to edit Master title style</a:t>
            </a:r>
            <a:endParaRPr lang="en-US" dirty="0"/>
          </a:p>
        </p:txBody>
      </p:sp>
      <p:grpSp>
        <p:nvGrpSpPr>
          <p:cNvPr id="31" name="Group 30">
            <a:extLst>
              <a:ext uri="{FF2B5EF4-FFF2-40B4-BE49-F238E27FC236}">
                <a16:creationId xmlns:a16="http://schemas.microsoft.com/office/drawing/2014/main" id="{FD67D2D0-94D9-EE4B-8797-35BF1D5A8BF7}"/>
              </a:ext>
            </a:extLst>
          </p:cNvPr>
          <p:cNvGrpSpPr/>
          <p:nvPr/>
        </p:nvGrpSpPr>
        <p:grpSpPr>
          <a:xfrm>
            <a:off x="10554061" y="6345623"/>
            <a:ext cx="1465983" cy="391342"/>
            <a:chOff x="10554061" y="6345623"/>
            <a:chExt cx="1465983" cy="391342"/>
          </a:xfrm>
        </p:grpSpPr>
        <p:grpSp>
          <p:nvGrpSpPr>
            <p:cNvPr id="32" name="Amdocs_Logomark">
              <a:extLst>
                <a:ext uri="{FF2B5EF4-FFF2-40B4-BE49-F238E27FC236}">
                  <a16:creationId xmlns:a16="http://schemas.microsoft.com/office/drawing/2014/main" id="{C0A0A7D8-B3E8-044B-9EB7-89B70742A49F}"/>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8" name="Freeform: Shape 6">
                <a:extLst>
                  <a:ext uri="{FF2B5EF4-FFF2-40B4-BE49-F238E27FC236}">
                    <a16:creationId xmlns:a16="http://schemas.microsoft.com/office/drawing/2014/main" id="{B66FB5B7-B914-C146-ACC8-DF4378FCE8F0}"/>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9" name="Freeform: Shape 7">
                <a:extLst>
                  <a:ext uri="{FF2B5EF4-FFF2-40B4-BE49-F238E27FC236}">
                    <a16:creationId xmlns:a16="http://schemas.microsoft.com/office/drawing/2014/main" id="{A8AC7D02-3297-1E48-A993-8B700A16EEA3}"/>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3" name="Group 32">
              <a:extLst>
                <a:ext uri="{FF2B5EF4-FFF2-40B4-BE49-F238E27FC236}">
                  <a16:creationId xmlns:a16="http://schemas.microsoft.com/office/drawing/2014/main" id="{164115AD-E87A-C443-AC4A-B4412BB2BD71}"/>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5" name="Freeform: Shape 61">
                <a:extLst>
                  <a:ext uri="{FF2B5EF4-FFF2-40B4-BE49-F238E27FC236}">
                    <a16:creationId xmlns:a16="http://schemas.microsoft.com/office/drawing/2014/main" id="{7FB98468-6594-4945-9B60-82540B7DF771}"/>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6" name="Freeform: Shape 62">
                <a:extLst>
                  <a:ext uri="{FF2B5EF4-FFF2-40B4-BE49-F238E27FC236}">
                    <a16:creationId xmlns:a16="http://schemas.microsoft.com/office/drawing/2014/main" id="{9ABA093F-4134-DA4E-AF38-69173A112E55}"/>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7" name="Freeform: Shape 63">
                <a:extLst>
                  <a:ext uri="{FF2B5EF4-FFF2-40B4-BE49-F238E27FC236}">
                    <a16:creationId xmlns:a16="http://schemas.microsoft.com/office/drawing/2014/main" id="{DD8C287C-73E8-1B4B-801D-5E0D3785D43D}"/>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8" name="Freeform: Shape 64">
                <a:extLst>
                  <a:ext uri="{FF2B5EF4-FFF2-40B4-BE49-F238E27FC236}">
                    <a16:creationId xmlns:a16="http://schemas.microsoft.com/office/drawing/2014/main" id="{A5A931EE-23F8-FF45-8CA5-3BFEAD9F814C}"/>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9" name="Freeform: Shape 65">
                <a:extLst>
                  <a:ext uri="{FF2B5EF4-FFF2-40B4-BE49-F238E27FC236}">
                    <a16:creationId xmlns:a16="http://schemas.microsoft.com/office/drawing/2014/main" id="{1F654DD4-606F-344C-958F-C63FB04ED3EB}"/>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0" name="Freeform: Shape 66">
                <a:extLst>
                  <a:ext uri="{FF2B5EF4-FFF2-40B4-BE49-F238E27FC236}">
                    <a16:creationId xmlns:a16="http://schemas.microsoft.com/office/drawing/2014/main" id="{BB5318ED-C631-9A45-B772-F5B185E1606E}"/>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1" name="Freeform: Shape 67">
                <a:extLst>
                  <a:ext uri="{FF2B5EF4-FFF2-40B4-BE49-F238E27FC236}">
                    <a16:creationId xmlns:a16="http://schemas.microsoft.com/office/drawing/2014/main" id="{7377729F-A6DE-6E42-8ADD-DF803C6038A2}"/>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2" name="Freeform: Shape 68">
                <a:extLst>
                  <a:ext uri="{FF2B5EF4-FFF2-40B4-BE49-F238E27FC236}">
                    <a16:creationId xmlns:a16="http://schemas.microsoft.com/office/drawing/2014/main" id="{CD2A6998-0A34-CE43-B6D5-5DE287AA45EB}"/>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3" name="Freeform: Shape 69">
                <a:extLst>
                  <a:ext uri="{FF2B5EF4-FFF2-40B4-BE49-F238E27FC236}">
                    <a16:creationId xmlns:a16="http://schemas.microsoft.com/office/drawing/2014/main" id="{B40ABE91-38DC-9F47-9886-F7BBA2E10BB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4" name="Freeform: Shape 70">
                <a:extLst>
                  <a:ext uri="{FF2B5EF4-FFF2-40B4-BE49-F238E27FC236}">
                    <a16:creationId xmlns:a16="http://schemas.microsoft.com/office/drawing/2014/main" id="{A0D1D59C-CB86-0E4A-AC95-3430E6B1D04A}"/>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5" name="Freeform: Shape 71">
                <a:extLst>
                  <a:ext uri="{FF2B5EF4-FFF2-40B4-BE49-F238E27FC236}">
                    <a16:creationId xmlns:a16="http://schemas.microsoft.com/office/drawing/2014/main" id="{5B586EDE-E77E-9249-BBDD-C0CB7FD31AF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6" name="Freeform: Shape 72">
                <a:extLst>
                  <a:ext uri="{FF2B5EF4-FFF2-40B4-BE49-F238E27FC236}">
                    <a16:creationId xmlns:a16="http://schemas.microsoft.com/office/drawing/2014/main" id="{2CC18EC5-9B68-514F-9020-43263505F0A2}"/>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7" name="Freeform: Shape 73">
                <a:extLst>
                  <a:ext uri="{FF2B5EF4-FFF2-40B4-BE49-F238E27FC236}">
                    <a16:creationId xmlns:a16="http://schemas.microsoft.com/office/drawing/2014/main" id="{80B6A958-8686-B54A-8FF3-FFD318A87BEA}"/>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4" name="Straight Connector 33">
              <a:extLst>
                <a:ext uri="{FF2B5EF4-FFF2-40B4-BE49-F238E27FC236}">
                  <a16:creationId xmlns:a16="http://schemas.microsoft.com/office/drawing/2014/main" id="{72E7408C-5A16-F446-8A28-F32492037EC0}"/>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Flowchart: Process 24">
            <a:extLst>
              <a:ext uri="{FF2B5EF4-FFF2-40B4-BE49-F238E27FC236}">
                <a16:creationId xmlns:a16="http://schemas.microsoft.com/office/drawing/2014/main" id="{D614397B-FA13-4C1E-9D87-F546D9CFC5B3}"/>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13919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Colum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47688" y="1524000"/>
            <a:ext cx="5273992" cy="1518364"/>
          </a:xfrm>
        </p:spPr>
        <p:txBody>
          <a:bodyPr>
            <a:spAutoFit/>
          </a:bodyPr>
          <a:lstStyle>
            <a:lvl1pPr marL="0" indent="0">
              <a:buFont typeface="Wingdings" panose="05000000000000000000" pitchFamily="2" charset="2"/>
              <a:buNone/>
              <a:defRPr>
                <a:solidFill>
                  <a:schemeClr val="bg1"/>
                </a:solidFill>
              </a:defRPr>
            </a:lvl1pPr>
            <a:lvl2pPr marL="0" indent="0">
              <a:buFont typeface="Wingdings" panose="05000000000000000000" pitchFamily="2" charset="2"/>
              <a:buNone/>
              <a:defRPr>
                <a:solidFill>
                  <a:schemeClr val="bg1"/>
                </a:solidFill>
              </a:defRPr>
            </a:lvl2pPr>
            <a:lvl3pPr marL="0" indent="0">
              <a:buFont typeface="Wingdings" panose="05000000000000000000" pitchFamily="2" charset="2"/>
              <a:buNone/>
              <a:defRPr>
                <a:solidFill>
                  <a:schemeClr val="bg1"/>
                </a:solidFill>
              </a:defRPr>
            </a:lvl3pPr>
            <a:lvl4pPr marL="0" indent="0">
              <a:buFont typeface="Wingdings" panose="05000000000000000000" pitchFamily="2" charset="2"/>
              <a:buNone/>
              <a:defRPr>
                <a:solidFill>
                  <a:schemeClr val="bg1"/>
                </a:solidFill>
              </a:defRPr>
            </a:lvl4pPr>
            <a:lvl5pPr marL="0" indent="0">
              <a:buFont typeface="Wingdings" panose="05000000000000000000" pitchFamily="2" charset="2"/>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1524000"/>
            <a:ext cx="5267873" cy="1518364"/>
          </a:xfrm>
        </p:spPr>
        <p:txBody>
          <a:bodyPr>
            <a:spAutoFit/>
          </a:bodyPr>
          <a:lstStyle>
            <a:lvl1pPr marL="0" indent="0">
              <a:buFont typeface="Wingdings" panose="05000000000000000000" pitchFamily="2" charset="2"/>
              <a:buNone/>
              <a:defRPr>
                <a:solidFill>
                  <a:schemeClr val="bg1"/>
                </a:solidFill>
              </a:defRPr>
            </a:lvl1pPr>
            <a:lvl2pPr marL="0" indent="0">
              <a:buFont typeface="Wingdings" panose="05000000000000000000" pitchFamily="2" charset="2"/>
              <a:buNone/>
              <a:defRPr>
                <a:solidFill>
                  <a:schemeClr val="bg1"/>
                </a:solidFill>
              </a:defRPr>
            </a:lvl2pPr>
            <a:lvl3pPr marL="0" indent="0">
              <a:buFont typeface="Wingdings" panose="05000000000000000000" pitchFamily="2" charset="2"/>
              <a:buNone/>
              <a:defRPr>
                <a:solidFill>
                  <a:schemeClr val="bg1"/>
                </a:solidFill>
              </a:defRPr>
            </a:lvl3pPr>
            <a:lvl4pPr marL="0" indent="0">
              <a:buFont typeface="Wingdings" panose="05000000000000000000" pitchFamily="2" charset="2"/>
              <a:buNone/>
              <a:defRPr>
                <a:solidFill>
                  <a:schemeClr val="bg1"/>
                </a:solidFill>
              </a:defRPr>
            </a:lvl4pPr>
            <a:lvl5pPr marL="0" indent="0">
              <a:buFont typeface="Wingdings" panose="05000000000000000000" pitchFamily="2" charset="2"/>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hidden="1"/>
          <p:cNvSpPr/>
          <p:nvPr/>
        </p:nvSpPr>
        <p:spPr>
          <a:xfrm rot="5400000">
            <a:off x="-3392424" y="3392424"/>
            <a:ext cx="6858000" cy="73152"/>
          </a:xfrm>
          <a:prstGeom prst="rect">
            <a:avLst/>
          </a:prstGeom>
          <a:gradFill flip="none" rotWithShape="1">
            <a:gsLst>
              <a:gs pos="0">
                <a:srgbClr val="FDB515"/>
              </a:gs>
              <a:gs pos="100000">
                <a:srgbClr val="EC008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grpSp>
        <p:nvGrpSpPr>
          <p:cNvPr id="30" name="Group 29">
            <a:extLst>
              <a:ext uri="{FF2B5EF4-FFF2-40B4-BE49-F238E27FC236}">
                <a16:creationId xmlns:a16="http://schemas.microsoft.com/office/drawing/2014/main" id="{8BF2683B-010B-2044-B2A8-78F955412400}"/>
              </a:ext>
            </a:extLst>
          </p:cNvPr>
          <p:cNvGrpSpPr/>
          <p:nvPr/>
        </p:nvGrpSpPr>
        <p:grpSpPr>
          <a:xfrm>
            <a:off x="10554061" y="6345623"/>
            <a:ext cx="1465983" cy="391342"/>
            <a:chOff x="10554061" y="6345623"/>
            <a:chExt cx="1465983" cy="391342"/>
          </a:xfrm>
        </p:grpSpPr>
        <p:grpSp>
          <p:nvGrpSpPr>
            <p:cNvPr id="31" name="Amdocs_Logomark">
              <a:extLst>
                <a:ext uri="{FF2B5EF4-FFF2-40B4-BE49-F238E27FC236}">
                  <a16:creationId xmlns:a16="http://schemas.microsoft.com/office/drawing/2014/main" id="{EA40B499-A09D-0D41-B828-D80FDED4AD66}"/>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7" name="Freeform: Shape 6">
                <a:extLst>
                  <a:ext uri="{FF2B5EF4-FFF2-40B4-BE49-F238E27FC236}">
                    <a16:creationId xmlns:a16="http://schemas.microsoft.com/office/drawing/2014/main" id="{F26E0BDD-918B-AD42-BB5E-8130431B92AA}"/>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8" name="Freeform: Shape 7">
                <a:extLst>
                  <a:ext uri="{FF2B5EF4-FFF2-40B4-BE49-F238E27FC236}">
                    <a16:creationId xmlns:a16="http://schemas.microsoft.com/office/drawing/2014/main" id="{88D27D5F-D778-A748-8E5E-9FAFEE0E436B}"/>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2" name="Group 31">
              <a:extLst>
                <a:ext uri="{FF2B5EF4-FFF2-40B4-BE49-F238E27FC236}">
                  <a16:creationId xmlns:a16="http://schemas.microsoft.com/office/drawing/2014/main" id="{2C081993-2F84-A046-9667-D0028EE48BE8}"/>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4" name="Freeform: Shape 61">
                <a:extLst>
                  <a:ext uri="{FF2B5EF4-FFF2-40B4-BE49-F238E27FC236}">
                    <a16:creationId xmlns:a16="http://schemas.microsoft.com/office/drawing/2014/main" id="{E9007744-C9E6-1E4B-841B-8AC8B394CCA0}"/>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5" name="Freeform: Shape 62">
                <a:extLst>
                  <a:ext uri="{FF2B5EF4-FFF2-40B4-BE49-F238E27FC236}">
                    <a16:creationId xmlns:a16="http://schemas.microsoft.com/office/drawing/2014/main" id="{0943BDAD-92A4-184B-8CEA-F9579D1B239E}"/>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6" name="Freeform: Shape 63">
                <a:extLst>
                  <a:ext uri="{FF2B5EF4-FFF2-40B4-BE49-F238E27FC236}">
                    <a16:creationId xmlns:a16="http://schemas.microsoft.com/office/drawing/2014/main" id="{ADFD6925-38C4-AE42-9587-F2FF76AD9251}"/>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7" name="Freeform: Shape 64">
                <a:extLst>
                  <a:ext uri="{FF2B5EF4-FFF2-40B4-BE49-F238E27FC236}">
                    <a16:creationId xmlns:a16="http://schemas.microsoft.com/office/drawing/2014/main" id="{72AE3D03-AF6F-C542-96AA-BA896E471716}"/>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8" name="Freeform: Shape 65">
                <a:extLst>
                  <a:ext uri="{FF2B5EF4-FFF2-40B4-BE49-F238E27FC236}">
                    <a16:creationId xmlns:a16="http://schemas.microsoft.com/office/drawing/2014/main" id="{83423478-582C-EB4C-BE5C-471CB71BD16D}"/>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9" name="Freeform: Shape 66">
                <a:extLst>
                  <a:ext uri="{FF2B5EF4-FFF2-40B4-BE49-F238E27FC236}">
                    <a16:creationId xmlns:a16="http://schemas.microsoft.com/office/drawing/2014/main" id="{A9E3EC8A-B91D-B94C-AA40-7B40226C813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0" name="Freeform: Shape 67">
                <a:extLst>
                  <a:ext uri="{FF2B5EF4-FFF2-40B4-BE49-F238E27FC236}">
                    <a16:creationId xmlns:a16="http://schemas.microsoft.com/office/drawing/2014/main" id="{C5D8E57B-CE85-4F42-B3C6-B22CC783B02B}"/>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1" name="Freeform: Shape 68">
                <a:extLst>
                  <a:ext uri="{FF2B5EF4-FFF2-40B4-BE49-F238E27FC236}">
                    <a16:creationId xmlns:a16="http://schemas.microsoft.com/office/drawing/2014/main" id="{37853625-F187-4B4B-AE2B-EA1E59B644ED}"/>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2" name="Freeform: Shape 69">
                <a:extLst>
                  <a:ext uri="{FF2B5EF4-FFF2-40B4-BE49-F238E27FC236}">
                    <a16:creationId xmlns:a16="http://schemas.microsoft.com/office/drawing/2014/main" id="{7BD1B13A-7A98-654B-94D9-4FF5B8DF517E}"/>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3" name="Freeform: Shape 70">
                <a:extLst>
                  <a:ext uri="{FF2B5EF4-FFF2-40B4-BE49-F238E27FC236}">
                    <a16:creationId xmlns:a16="http://schemas.microsoft.com/office/drawing/2014/main" id="{66BF6593-F804-8041-A371-758124347C9B}"/>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4" name="Freeform: Shape 71">
                <a:extLst>
                  <a:ext uri="{FF2B5EF4-FFF2-40B4-BE49-F238E27FC236}">
                    <a16:creationId xmlns:a16="http://schemas.microsoft.com/office/drawing/2014/main" id="{AD1AE72C-D852-A843-BEF0-4EE0B7D3F762}"/>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5" name="Freeform: Shape 72">
                <a:extLst>
                  <a:ext uri="{FF2B5EF4-FFF2-40B4-BE49-F238E27FC236}">
                    <a16:creationId xmlns:a16="http://schemas.microsoft.com/office/drawing/2014/main" id="{78414401-C186-D44A-A476-B4C85A3D5066}"/>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6" name="Freeform: Shape 73">
                <a:extLst>
                  <a:ext uri="{FF2B5EF4-FFF2-40B4-BE49-F238E27FC236}">
                    <a16:creationId xmlns:a16="http://schemas.microsoft.com/office/drawing/2014/main" id="{6872A866-1BCD-5A46-A3BC-D0C34720A5EB}"/>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3" name="Straight Connector 32">
              <a:extLst>
                <a:ext uri="{FF2B5EF4-FFF2-40B4-BE49-F238E27FC236}">
                  <a16:creationId xmlns:a16="http://schemas.microsoft.com/office/drawing/2014/main" id="{134EA6AA-D644-5242-9413-A047E0B93285}"/>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Flowchart: Process 24">
            <a:extLst>
              <a:ext uri="{FF2B5EF4-FFF2-40B4-BE49-F238E27FC236}">
                <a16:creationId xmlns:a16="http://schemas.microsoft.com/office/drawing/2014/main" id="{82A7D574-8B66-4E7A-817E-F167FBFD907F}"/>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95302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11" name="Rectangle 10" hidden="1"/>
          <p:cNvSpPr/>
          <p:nvPr/>
        </p:nvSpPr>
        <p:spPr>
          <a:xfrm rot="5400000">
            <a:off x="-3392424" y="3392424"/>
            <a:ext cx="6858000" cy="73152"/>
          </a:xfrm>
          <a:prstGeom prst="rect">
            <a:avLst/>
          </a:prstGeom>
          <a:gradFill flip="none" rotWithShape="1">
            <a:gsLst>
              <a:gs pos="0">
                <a:srgbClr val="FDB515"/>
              </a:gs>
              <a:gs pos="100000">
                <a:srgbClr val="EC008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grpSp>
        <p:nvGrpSpPr>
          <p:cNvPr id="28" name="Group 27">
            <a:extLst>
              <a:ext uri="{FF2B5EF4-FFF2-40B4-BE49-F238E27FC236}">
                <a16:creationId xmlns:a16="http://schemas.microsoft.com/office/drawing/2014/main" id="{8DB08B4F-5703-EB45-B8E9-80806109EDF6}"/>
              </a:ext>
            </a:extLst>
          </p:cNvPr>
          <p:cNvGrpSpPr/>
          <p:nvPr/>
        </p:nvGrpSpPr>
        <p:grpSpPr>
          <a:xfrm>
            <a:off x="10554061" y="6345623"/>
            <a:ext cx="1465983" cy="391342"/>
            <a:chOff x="10554061" y="6345623"/>
            <a:chExt cx="1465983" cy="391342"/>
          </a:xfrm>
        </p:grpSpPr>
        <p:grpSp>
          <p:nvGrpSpPr>
            <p:cNvPr id="29" name="Amdocs_Logomark">
              <a:extLst>
                <a:ext uri="{FF2B5EF4-FFF2-40B4-BE49-F238E27FC236}">
                  <a16:creationId xmlns:a16="http://schemas.microsoft.com/office/drawing/2014/main" id="{F54382BF-505D-7F4B-96B5-707794C7FBB2}"/>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5" name="Freeform: Shape 6">
                <a:extLst>
                  <a:ext uri="{FF2B5EF4-FFF2-40B4-BE49-F238E27FC236}">
                    <a16:creationId xmlns:a16="http://schemas.microsoft.com/office/drawing/2014/main" id="{0A4B2477-7B8B-BB45-92DC-9A428041763E}"/>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6" name="Freeform: Shape 7">
                <a:extLst>
                  <a:ext uri="{FF2B5EF4-FFF2-40B4-BE49-F238E27FC236}">
                    <a16:creationId xmlns:a16="http://schemas.microsoft.com/office/drawing/2014/main" id="{A64DA3AF-D65C-C647-B5F9-93EA046CCCA9}"/>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0" name="Group 29">
              <a:extLst>
                <a:ext uri="{FF2B5EF4-FFF2-40B4-BE49-F238E27FC236}">
                  <a16:creationId xmlns:a16="http://schemas.microsoft.com/office/drawing/2014/main" id="{AE9F53CF-EE0B-4C46-BC57-31ECE5173398}"/>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2" name="Freeform: Shape 61">
                <a:extLst>
                  <a:ext uri="{FF2B5EF4-FFF2-40B4-BE49-F238E27FC236}">
                    <a16:creationId xmlns:a16="http://schemas.microsoft.com/office/drawing/2014/main" id="{8728BB5D-2256-024D-B6E9-883DE49B05D1}"/>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3" name="Freeform: Shape 62">
                <a:extLst>
                  <a:ext uri="{FF2B5EF4-FFF2-40B4-BE49-F238E27FC236}">
                    <a16:creationId xmlns:a16="http://schemas.microsoft.com/office/drawing/2014/main" id="{A19CAFA3-BFFA-FA41-AC02-9B940B58C292}"/>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4" name="Freeform: Shape 63">
                <a:extLst>
                  <a:ext uri="{FF2B5EF4-FFF2-40B4-BE49-F238E27FC236}">
                    <a16:creationId xmlns:a16="http://schemas.microsoft.com/office/drawing/2014/main" id="{E0D68DC7-DA95-8E4A-87F3-0F9328A981B5}"/>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5" name="Freeform: Shape 64">
                <a:extLst>
                  <a:ext uri="{FF2B5EF4-FFF2-40B4-BE49-F238E27FC236}">
                    <a16:creationId xmlns:a16="http://schemas.microsoft.com/office/drawing/2014/main" id="{0A458FE9-25FA-B949-8702-2E0EB4D3121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6" name="Freeform: Shape 65">
                <a:extLst>
                  <a:ext uri="{FF2B5EF4-FFF2-40B4-BE49-F238E27FC236}">
                    <a16:creationId xmlns:a16="http://schemas.microsoft.com/office/drawing/2014/main" id="{B3B6A0BD-E80C-6240-826F-DE818A5403E6}"/>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7" name="Freeform: Shape 66">
                <a:extLst>
                  <a:ext uri="{FF2B5EF4-FFF2-40B4-BE49-F238E27FC236}">
                    <a16:creationId xmlns:a16="http://schemas.microsoft.com/office/drawing/2014/main" id="{18466120-2A78-2249-8085-C177261B5464}"/>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38" name="Freeform: Shape 67">
                <a:extLst>
                  <a:ext uri="{FF2B5EF4-FFF2-40B4-BE49-F238E27FC236}">
                    <a16:creationId xmlns:a16="http://schemas.microsoft.com/office/drawing/2014/main" id="{887F7DB4-5E46-C446-93CB-9F619BD8C7C0}"/>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9" name="Freeform: Shape 68">
                <a:extLst>
                  <a:ext uri="{FF2B5EF4-FFF2-40B4-BE49-F238E27FC236}">
                    <a16:creationId xmlns:a16="http://schemas.microsoft.com/office/drawing/2014/main" id="{CFEC66C8-C2EE-4644-825E-C59932F93A2F}"/>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0" name="Freeform: Shape 69">
                <a:extLst>
                  <a:ext uri="{FF2B5EF4-FFF2-40B4-BE49-F238E27FC236}">
                    <a16:creationId xmlns:a16="http://schemas.microsoft.com/office/drawing/2014/main" id="{B5B24466-82D3-D44C-B60F-BDD9B61E797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1" name="Freeform: Shape 70">
                <a:extLst>
                  <a:ext uri="{FF2B5EF4-FFF2-40B4-BE49-F238E27FC236}">
                    <a16:creationId xmlns:a16="http://schemas.microsoft.com/office/drawing/2014/main" id="{B73217DD-2C92-7B47-AA0C-6A5B1DD3EECA}"/>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2" name="Freeform: Shape 71">
                <a:extLst>
                  <a:ext uri="{FF2B5EF4-FFF2-40B4-BE49-F238E27FC236}">
                    <a16:creationId xmlns:a16="http://schemas.microsoft.com/office/drawing/2014/main" id="{EA3318AA-0CC6-AF46-9973-6FF15CD5F80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3" name="Freeform: Shape 72">
                <a:extLst>
                  <a:ext uri="{FF2B5EF4-FFF2-40B4-BE49-F238E27FC236}">
                    <a16:creationId xmlns:a16="http://schemas.microsoft.com/office/drawing/2014/main" id="{DF0DF79D-D796-9B41-8289-4FCFC383225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4" name="Freeform: Shape 73">
                <a:extLst>
                  <a:ext uri="{FF2B5EF4-FFF2-40B4-BE49-F238E27FC236}">
                    <a16:creationId xmlns:a16="http://schemas.microsoft.com/office/drawing/2014/main" id="{E79A9E05-5C84-2646-A3AE-9CD7EFD068FA}"/>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1" name="Straight Connector 30">
              <a:extLst>
                <a:ext uri="{FF2B5EF4-FFF2-40B4-BE49-F238E27FC236}">
                  <a16:creationId xmlns:a16="http://schemas.microsoft.com/office/drawing/2014/main" id="{331CCE71-B885-D84F-AB37-24CC813D5882}"/>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3" name="Flowchart: Process 22">
            <a:extLst>
              <a:ext uri="{FF2B5EF4-FFF2-40B4-BE49-F238E27FC236}">
                <a16:creationId xmlns:a16="http://schemas.microsoft.com/office/drawing/2014/main" id="{F1295338-303E-4C9E-BA8A-E552D681A8DC}"/>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197713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no sideba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400" rtl="0" eaLnBrk="1" latinLnBrk="0" hangingPunct="1">
              <a:lnSpc>
                <a:spcPct val="100000"/>
              </a:lnSpc>
              <a:spcBef>
                <a:spcPct val="0"/>
              </a:spcBef>
              <a:buNone/>
              <a:defRPr lang="en-US" sz="3600" b="1" kern="1200" dirty="0">
                <a:gradFill>
                  <a:gsLst>
                    <a:gs pos="0">
                      <a:schemeClr val="accent2"/>
                    </a:gs>
                    <a:gs pos="100000">
                      <a:schemeClr val="accent4"/>
                    </a:gs>
                  </a:gsLst>
                  <a:lin ang="0" scaled="0"/>
                </a:gradFill>
                <a:latin typeface="+mj-lt"/>
                <a:ea typeface="+mj-ea"/>
                <a:cs typeface="+mj-cs"/>
              </a:defRPr>
            </a:lvl1pPr>
          </a:lstStyle>
          <a:p>
            <a:r>
              <a:rPr lang="en-US"/>
              <a:t>Click to edit Master title style</a:t>
            </a:r>
            <a:endParaRPr lang="en-US" dirty="0"/>
          </a:p>
        </p:txBody>
      </p:sp>
      <p:grpSp>
        <p:nvGrpSpPr>
          <p:cNvPr id="26" name="Group 25">
            <a:extLst>
              <a:ext uri="{FF2B5EF4-FFF2-40B4-BE49-F238E27FC236}">
                <a16:creationId xmlns:a16="http://schemas.microsoft.com/office/drawing/2014/main" id="{FB1DAF17-8BCF-4F49-9167-1FF116402BE1}"/>
              </a:ext>
            </a:extLst>
          </p:cNvPr>
          <p:cNvGrpSpPr/>
          <p:nvPr/>
        </p:nvGrpSpPr>
        <p:grpSpPr>
          <a:xfrm>
            <a:off x="10554061" y="6345623"/>
            <a:ext cx="1465983" cy="391342"/>
            <a:chOff x="10554061" y="6345623"/>
            <a:chExt cx="1465983" cy="391342"/>
          </a:xfrm>
        </p:grpSpPr>
        <p:grpSp>
          <p:nvGrpSpPr>
            <p:cNvPr id="27" name="Amdocs_Logomark">
              <a:extLst>
                <a:ext uri="{FF2B5EF4-FFF2-40B4-BE49-F238E27FC236}">
                  <a16:creationId xmlns:a16="http://schemas.microsoft.com/office/drawing/2014/main" id="{61DB19DE-3438-DF4E-8A6B-3FD67D8D1666}"/>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3" name="Freeform: Shape 6">
                <a:extLst>
                  <a:ext uri="{FF2B5EF4-FFF2-40B4-BE49-F238E27FC236}">
                    <a16:creationId xmlns:a16="http://schemas.microsoft.com/office/drawing/2014/main" id="{B11D023C-5B11-FA49-AC64-5193E1AAB0A0}"/>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4" name="Freeform: Shape 7">
                <a:extLst>
                  <a:ext uri="{FF2B5EF4-FFF2-40B4-BE49-F238E27FC236}">
                    <a16:creationId xmlns:a16="http://schemas.microsoft.com/office/drawing/2014/main" id="{D823668C-A87F-8545-919C-27C05A7C5C63}"/>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8" name="Group 27">
              <a:extLst>
                <a:ext uri="{FF2B5EF4-FFF2-40B4-BE49-F238E27FC236}">
                  <a16:creationId xmlns:a16="http://schemas.microsoft.com/office/drawing/2014/main" id="{56A3FCAA-37F0-E94F-90FF-6D83B354D708}"/>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0" name="Freeform: Shape 61">
                <a:extLst>
                  <a:ext uri="{FF2B5EF4-FFF2-40B4-BE49-F238E27FC236}">
                    <a16:creationId xmlns:a16="http://schemas.microsoft.com/office/drawing/2014/main" id="{724AC27A-F6D9-E949-ABFA-FA093F532EFB}"/>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1" name="Freeform: Shape 62">
                <a:extLst>
                  <a:ext uri="{FF2B5EF4-FFF2-40B4-BE49-F238E27FC236}">
                    <a16:creationId xmlns:a16="http://schemas.microsoft.com/office/drawing/2014/main" id="{52A44CE7-EFED-264A-B205-F6394163730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2" name="Freeform: Shape 63">
                <a:extLst>
                  <a:ext uri="{FF2B5EF4-FFF2-40B4-BE49-F238E27FC236}">
                    <a16:creationId xmlns:a16="http://schemas.microsoft.com/office/drawing/2014/main" id="{A417588C-4CB9-C44F-915E-171B392CC225}"/>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3" name="Freeform: Shape 64">
                <a:extLst>
                  <a:ext uri="{FF2B5EF4-FFF2-40B4-BE49-F238E27FC236}">
                    <a16:creationId xmlns:a16="http://schemas.microsoft.com/office/drawing/2014/main" id="{902895AD-05AE-7F48-8636-DFA00B3796C8}"/>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4" name="Freeform: Shape 65">
                <a:extLst>
                  <a:ext uri="{FF2B5EF4-FFF2-40B4-BE49-F238E27FC236}">
                    <a16:creationId xmlns:a16="http://schemas.microsoft.com/office/drawing/2014/main" id="{9EA3E381-F4DD-D146-B6B3-36E07DFA97E4}"/>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5" name="Freeform: Shape 66">
                <a:extLst>
                  <a:ext uri="{FF2B5EF4-FFF2-40B4-BE49-F238E27FC236}">
                    <a16:creationId xmlns:a16="http://schemas.microsoft.com/office/drawing/2014/main" id="{8811AFF5-D12B-1E43-A0FF-92699E936EE0}"/>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36" name="Freeform: Shape 67">
                <a:extLst>
                  <a:ext uri="{FF2B5EF4-FFF2-40B4-BE49-F238E27FC236}">
                    <a16:creationId xmlns:a16="http://schemas.microsoft.com/office/drawing/2014/main" id="{7EC68F27-CAED-ED4E-8929-50ED8C64426A}"/>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7" name="Freeform: Shape 68">
                <a:extLst>
                  <a:ext uri="{FF2B5EF4-FFF2-40B4-BE49-F238E27FC236}">
                    <a16:creationId xmlns:a16="http://schemas.microsoft.com/office/drawing/2014/main" id="{E4F40B53-26CA-FA49-92D8-0F9832CD5590}"/>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8" name="Freeform: Shape 69">
                <a:extLst>
                  <a:ext uri="{FF2B5EF4-FFF2-40B4-BE49-F238E27FC236}">
                    <a16:creationId xmlns:a16="http://schemas.microsoft.com/office/drawing/2014/main" id="{0F09F8FC-BBA6-BF4B-9ACD-0BC408D4224D}"/>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9" name="Freeform: Shape 70">
                <a:extLst>
                  <a:ext uri="{FF2B5EF4-FFF2-40B4-BE49-F238E27FC236}">
                    <a16:creationId xmlns:a16="http://schemas.microsoft.com/office/drawing/2014/main" id="{344E290F-8129-1C47-A58E-C76B895124AF}"/>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0" name="Freeform: Shape 71">
                <a:extLst>
                  <a:ext uri="{FF2B5EF4-FFF2-40B4-BE49-F238E27FC236}">
                    <a16:creationId xmlns:a16="http://schemas.microsoft.com/office/drawing/2014/main" id="{588E8383-60EB-C846-9FB0-8B331E8BD182}"/>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1" name="Freeform: Shape 72">
                <a:extLst>
                  <a:ext uri="{FF2B5EF4-FFF2-40B4-BE49-F238E27FC236}">
                    <a16:creationId xmlns:a16="http://schemas.microsoft.com/office/drawing/2014/main" id="{AAFDF197-0B8F-8243-A6A2-CD84DA729CF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2" name="Freeform: Shape 73">
                <a:extLst>
                  <a:ext uri="{FF2B5EF4-FFF2-40B4-BE49-F238E27FC236}">
                    <a16:creationId xmlns:a16="http://schemas.microsoft.com/office/drawing/2014/main" id="{7366D66B-BBC3-6142-A65E-1261C62ED142}"/>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29" name="Straight Connector 28">
              <a:extLst>
                <a:ext uri="{FF2B5EF4-FFF2-40B4-BE49-F238E27FC236}">
                  <a16:creationId xmlns:a16="http://schemas.microsoft.com/office/drawing/2014/main" id="{87826EB8-F35D-B548-934C-2A90EBD07FB5}"/>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2" name="Flowchart: Process 21">
            <a:extLst>
              <a:ext uri="{FF2B5EF4-FFF2-40B4-BE49-F238E27FC236}">
                <a16:creationId xmlns:a16="http://schemas.microsoft.com/office/drawing/2014/main" id="{983DF962-B31C-4B4F-AEEA-34559415A0AA}"/>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340787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21_Title Slide - 3d a photo">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person, hairpiece, spectacles, goggles&#10;&#10;Description automatically generated">
            <a:extLst>
              <a:ext uri="{FF2B5EF4-FFF2-40B4-BE49-F238E27FC236}">
                <a16:creationId xmlns:a16="http://schemas.microsoft.com/office/drawing/2014/main" id="{89820B91-02F0-454B-AEE8-39EFA404697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
          <a:stretch/>
        </p:blipFill>
        <p:spPr>
          <a:xfrm>
            <a:off x="2890865" y="-1"/>
            <a:ext cx="9301135" cy="6858001"/>
          </a:xfrm>
          <a:prstGeom prst="rect">
            <a:avLst/>
          </a:prstGeom>
        </p:spPr>
      </p:pic>
      <p:sp>
        <p:nvSpPr>
          <p:cNvPr id="50" name="Rectangle 49">
            <a:extLst>
              <a:ext uri="{FF2B5EF4-FFF2-40B4-BE49-F238E27FC236}">
                <a16:creationId xmlns:a16="http://schemas.microsoft.com/office/drawing/2014/main" id="{D1187AE5-4683-4DD9-BCB3-B29DBAF4EE16}"/>
              </a:ext>
            </a:extLst>
          </p:cNvPr>
          <p:cNvSpPr/>
          <p:nvPr/>
        </p:nvSpPr>
        <p:spPr>
          <a:xfrm rot="10800000" flipV="1">
            <a:off x="2131608" y="0"/>
            <a:ext cx="7657079" cy="6858000"/>
          </a:xfrm>
          <a:prstGeom prst="rect">
            <a:avLst/>
          </a:prstGeom>
          <a:gradFill>
            <a:gsLst>
              <a:gs pos="6900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err="1"/>
          </a:p>
        </p:txBody>
      </p:sp>
      <p:sp>
        <p:nvSpPr>
          <p:cNvPr id="27" name="Title 1">
            <a:extLst>
              <a:ext uri="{FF2B5EF4-FFF2-40B4-BE49-F238E27FC236}">
                <a16:creationId xmlns:a16="http://schemas.microsoft.com/office/drawing/2014/main" id="{0C420ACF-ED79-A64D-A892-36F0DA3DE4B0}"/>
              </a:ext>
            </a:extLst>
          </p:cNvPr>
          <p:cNvSpPr>
            <a:spLocks noGrp="1"/>
          </p:cNvSpPr>
          <p:nvPr>
            <p:ph type="ctrTitle" hasCustomPrompt="1"/>
          </p:nvPr>
        </p:nvSpPr>
        <p:spPr>
          <a:xfrm>
            <a:off x="548639" y="1238375"/>
            <a:ext cx="5633085" cy="1231106"/>
          </a:xfrm>
        </p:spPr>
        <p:txBody>
          <a:bodyPr anchor="b" anchorCtr="0"/>
          <a:lstStyle>
            <a:lvl1pPr algn="l">
              <a:defRPr sz="4000" cap="none" baseline="0">
                <a:gradFill>
                  <a:gsLst>
                    <a:gs pos="100000">
                      <a:schemeClr val="accent4"/>
                    </a:gs>
                    <a:gs pos="0">
                      <a:schemeClr val="accent2"/>
                    </a:gs>
                  </a:gsLst>
                  <a:lin ang="0" scaled="0"/>
                </a:gradFill>
              </a:defRPr>
            </a:lvl1pPr>
          </a:lstStyle>
          <a:p>
            <a:r>
              <a:rPr lang="en-US" dirty="0"/>
              <a:t>CENTURY GOTHIC </a:t>
            </a:r>
            <a:br>
              <a:rPr lang="en-US" dirty="0"/>
            </a:br>
            <a:r>
              <a:rPr lang="en-US" dirty="0"/>
              <a:t>BOLD SIZE 40PT</a:t>
            </a:r>
          </a:p>
        </p:txBody>
      </p:sp>
      <p:sp>
        <p:nvSpPr>
          <p:cNvPr id="28" name="Subtitle 2">
            <a:extLst>
              <a:ext uri="{FF2B5EF4-FFF2-40B4-BE49-F238E27FC236}">
                <a16:creationId xmlns:a16="http://schemas.microsoft.com/office/drawing/2014/main" id="{291BE623-77C5-B046-8DDA-ACAC68E1DE4E}"/>
              </a:ext>
            </a:extLst>
          </p:cNvPr>
          <p:cNvSpPr>
            <a:spLocks noGrp="1"/>
          </p:cNvSpPr>
          <p:nvPr>
            <p:ph type="subTitle" idx="1" hasCustomPrompt="1"/>
          </p:nvPr>
        </p:nvSpPr>
        <p:spPr>
          <a:xfrm>
            <a:off x="548640" y="3674037"/>
            <a:ext cx="4663440" cy="748923"/>
          </a:xfrm>
        </p:spPr>
        <p:txBody>
          <a:bodyPr wrap="square">
            <a:spAutoFit/>
          </a:bodyPr>
          <a:lstStyle>
            <a:lvl1pPr marL="0" indent="0" algn="l">
              <a:spcBef>
                <a:spcPts val="400"/>
              </a:spcBef>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Century Gothic Size 14pt </a:t>
            </a:r>
          </a:p>
          <a:p>
            <a:r>
              <a:rPr lang="en-US" dirty="0"/>
              <a:t>Speaker Title</a:t>
            </a:r>
          </a:p>
          <a:p>
            <a:r>
              <a:rPr lang="en-US" dirty="0"/>
              <a:t>00/00/0000</a:t>
            </a:r>
          </a:p>
        </p:txBody>
      </p:sp>
      <p:sp>
        <p:nvSpPr>
          <p:cNvPr id="29" name="Text Placeholder 8">
            <a:extLst>
              <a:ext uri="{FF2B5EF4-FFF2-40B4-BE49-F238E27FC236}">
                <a16:creationId xmlns:a16="http://schemas.microsoft.com/office/drawing/2014/main" id="{6E21E09F-F472-5149-9172-B621F87D8C19}"/>
              </a:ext>
            </a:extLst>
          </p:cNvPr>
          <p:cNvSpPr>
            <a:spLocks noGrp="1"/>
          </p:cNvSpPr>
          <p:nvPr>
            <p:ph type="body" sz="quarter" idx="11" hasCustomPrompt="1"/>
          </p:nvPr>
        </p:nvSpPr>
        <p:spPr>
          <a:xfrm>
            <a:off x="548640" y="2651259"/>
            <a:ext cx="5633084" cy="525463"/>
          </a:xfrm>
        </p:spPr>
        <p:txBody>
          <a:bodyPr/>
          <a:lstStyle>
            <a:lvl1pPr marL="0" indent="0" algn="l">
              <a:buFontTx/>
              <a:buNone/>
              <a:defRPr>
                <a:solidFill>
                  <a:schemeClr val="bg1"/>
                </a:solidFill>
              </a:defRPr>
            </a:lvl1pPr>
          </a:lstStyle>
          <a:p>
            <a:pPr lvl="0"/>
            <a:r>
              <a:rPr lang="en-US" dirty="0"/>
              <a:t>Sub header Century Gothic size 20pt</a:t>
            </a:r>
          </a:p>
          <a:p>
            <a:pPr lvl="0"/>
            <a:endParaRPr lang="en-US" dirty="0"/>
          </a:p>
        </p:txBody>
      </p:sp>
      <p:pic>
        <p:nvPicPr>
          <p:cNvPr id="8" name="Graphic 7">
            <a:extLst>
              <a:ext uri="{FF2B5EF4-FFF2-40B4-BE49-F238E27FC236}">
                <a16:creationId xmlns:a16="http://schemas.microsoft.com/office/drawing/2014/main" id="{554049CA-CAD1-C742-B67C-4009377352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8638" y="5804915"/>
            <a:ext cx="4043797" cy="643007"/>
          </a:xfrm>
          <a:prstGeom prst="rect">
            <a:avLst/>
          </a:prstGeom>
        </p:spPr>
      </p:pic>
    </p:spTree>
    <p:extLst>
      <p:ext uri="{BB962C8B-B14F-4D97-AF65-F5344CB8AC3E}">
        <p14:creationId xmlns:p14="http://schemas.microsoft.com/office/powerpoint/2010/main" val="197793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7EB8D387-2EEB-9247-AABE-22AB52F10ABB}"/>
              </a:ext>
            </a:extLst>
          </p:cNvPr>
          <p:cNvGrpSpPr/>
          <p:nvPr/>
        </p:nvGrpSpPr>
        <p:grpSpPr>
          <a:xfrm>
            <a:off x="10554061" y="6345623"/>
            <a:ext cx="1465983" cy="391342"/>
            <a:chOff x="10554061" y="6345623"/>
            <a:chExt cx="1465983" cy="391342"/>
          </a:xfrm>
        </p:grpSpPr>
        <p:grpSp>
          <p:nvGrpSpPr>
            <p:cNvPr id="21" name="Amdocs_Logomark">
              <a:extLst>
                <a:ext uri="{FF2B5EF4-FFF2-40B4-BE49-F238E27FC236}">
                  <a16:creationId xmlns:a16="http://schemas.microsoft.com/office/drawing/2014/main" id="{8A93B0FB-2E04-C443-AF0B-32E41EFB7B62}"/>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5" name="Freeform: Shape 6">
                <a:extLst>
                  <a:ext uri="{FF2B5EF4-FFF2-40B4-BE49-F238E27FC236}">
                    <a16:creationId xmlns:a16="http://schemas.microsoft.com/office/drawing/2014/main" id="{D382AA43-92E8-C94E-ACB2-48FE8EB5E99A}"/>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6" name="Freeform: Shape 7">
                <a:extLst>
                  <a:ext uri="{FF2B5EF4-FFF2-40B4-BE49-F238E27FC236}">
                    <a16:creationId xmlns:a16="http://schemas.microsoft.com/office/drawing/2014/main" id="{431075E7-1DBE-CF4C-B961-A76E083B13A5}"/>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2" name="Group 21">
              <a:extLst>
                <a:ext uri="{FF2B5EF4-FFF2-40B4-BE49-F238E27FC236}">
                  <a16:creationId xmlns:a16="http://schemas.microsoft.com/office/drawing/2014/main" id="{AFF4D6EF-DC38-EE48-A515-8649CA486776}"/>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24" name="Freeform: Shape 61">
                <a:extLst>
                  <a:ext uri="{FF2B5EF4-FFF2-40B4-BE49-F238E27FC236}">
                    <a16:creationId xmlns:a16="http://schemas.microsoft.com/office/drawing/2014/main" id="{36C3015F-35DF-F94D-9F54-66904BB11443}"/>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43" name="Freeform: Shape 62">
                <a:extLst>
                  <a:ext uri="{FF2B5EF4-FFF2-40B4-BE49-F238E27FC236}">
                    <a16:creationId xmlns:a16="http://schemas.microsoft.com/office/drawing/2014/main" id="{5BC8E1F2-4ECF-AB4B-B17E-611215DB1B2F}"/>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4" name="Freeform: Shape 63">
                <a:extLst>
                  <a:ext uri="{FF2B5EF4-FFF2-40B4-BE49-F238E27FC236}">
                    <a16:creationId xmlns:a16="http://schemas.microsoft.com/office/drawing/2014/main" id="{B7BCC3D8-2ADB-8346-8080-64ACCB660FC6}"/>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5" name="Freeform: Shape 64">
                <a:extLst>
                  <a:ext uri="{FF2B5EF4-FFF2-40B4-BE49-F238E27FC236}">
                    <a16:creationId xmlns:a16="http://schemas.microsoft.com/office/drawing/2014/main" id="{B4BD3F0C-1816-EC48-801A-4F388DECFE78}"/>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6" name="Freeform: Shape 65">
                <a:extLst>
                  <a:ext uri="{FF2B5EF4-FFF2-40B4-BE49-F238E27FC236}">
                    <a16:creationId xmlns:a16="http://schemas.microsoft.com/office/drawing/2014/main" id="{CED8E426-62C7-0745-BC48-6C2530037166}"/>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7" name="Freeform: Shape 66">
                <a:extLst>
                  <a:ext uri="{FF2B5EF4-FFF2-40B4-BE49-F238E27FC236}">
                    <a16:creationId xmlns:a16="http://schemas.microsoft.com/office/drawing/2014/main" id="{6CCA83AF-A507-0546-8AF1-58C6B83D1EAA}"/>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8" name="Freeform: Shape 67">
                <a:extLst>
                  <a:ext uri="{FF2B5EF4-FFF2-40B4-BE49-F238E27FC236}">
                    <a16:creationId xmlns:a16="http://schemas.microsoft.com/office/drawing/2014/main" id="{E4B7E739-E51F-654F-A084-C9B72A99BC1C}"/>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9" name="Freeform: Shape 68">
                <a:extLst>
                  <a:ext uri="{FF2B5EF4-FFF2-40B4-BE49-F238E27FC236}">
                    <a16:creationId xmlns:a16="http://schemas.microsoft.com/office/drawing/2014/main" id="{37DB0D36-E579-4045-BE69-0220B63B570C}"/>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0" name="Freeform: Shape 69">
                <a:extLst>
                  <a:ext uri="{FF2B5EF4-FFF2-40B4-BE49-F238E27FC236}">
                    <a16:creationId xmlns:a16="http://schemas.microsoft.com/office/drawing/2014/main" id="{500CC433-F818-D448-B051-69BC9D9BFC1D}"/>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1" name="Freeform: Shape 70">
                <a:extLst>
                  <a:ext uri="{FF2B5EF4-FFF2-40B4-BE49-F238E27FC236}">
                    <a16:creationId xmlns:a16="http://schemas.microsoft.com/office/drawing/2014/main" id="{C464C429-5E90-B24E-B4B4-4B955E77B80A}"/>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52" name="Freeform: Shape 71">
                <a:extLst>
                  <a:ext uri="{FF2B5EF4-FFF2-40B4-BE49-F238E27FC236}">
                    <a16:creationId xmlns:a16="http://schemas.microsoft.com/office/drawing/2014/main" id="{6495F7A7-5C69-3946-A703-A7ED60FDF85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3" name="Freeform: Shape 72">
                <a:extLst>
                  <a:ext uri="{FF2B5EF4-FFF2-40B4-BE49-F238E27FC236}">
                    <a16:creationId xmlns:a16="http://schemas.microsoft.com/office/drawing/2014/main" id="{7EB1386D-F879-9043-A12F-EAA6A196064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4" name="Freeform: Shape 73">
                <a:extLst>
                  <a:ext uri="{FF2B5EF4-FFF2-40B4-BE49-F238E27FC236}">
                    <a16:creationId xmlns:a16="http://schemas.microsoft.com/office/drawing/2014/main" id="{4F899C95-72A6-6B41-9883-AEC22C50469A}"/>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23" name="Straight Connector 22">
              <a:extLst>
                <a:ext uri="{FF2B5EF4-FFF2-40B4-BE49-F238E27FC236}">
                  <a16:creationId xmlns:a16="http://schemas.microsoft.com/office/drawing/2014/main" id="{FCE77405-495B-1A47-B23F-DA1E06FB0C67}"/>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56CDD91D-6B9F-F245-BBB9-628BDF25C71B}"/>
              </a:ext>
            </a:extLst>
          </p:cNvPr>
          <p:cNvPicPr>
            <a:picLocks noChangeAspect="1"/>
          </p:cNvPicPr>
          <p:nvPr userDrawn="1"/>
        </p:nvPicPr>
        <p:blipFill rotWithShape="1">
          <a:blip r:embed="rId2"/>
          <a:srcRect l="28344"/>
          <a:stretch/>
        </p:blipFill>
        <p:spPr>
          <a:xfrm>
            <a:off x="2816351" y="19626"/>
            <a:ext cx="9359235" cy="6838373"/>
          </a:xfrm>
          <a:prstGeom prst="rect">
            <a:avLst/>
          </a:prstGeom>
        </p:spPr>
      </p:pic>
      <p:sp>
        <p:nvSpPr>
          <p:cNvPr id="25" name="Footer Placeholder 3">
            <a:extLst>
              <a:ext uri="{FF2B5EF4-FFF2-40B4-BE49-F238E27FC236}">
                <a16:creationId xmlns:a16="http://schemas.microsoft.com/office/drawing/2014/main" id="{EF1DD5D9-587B-3740-B222-3BDB29168767}"/>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sp>
        <p:nvSpPr>
          <p:cNvPr id="26" name="Flowchart: Process 25">
            <a:extLst>
              <a:ext uri="{FF2B5EF4-FFF2-40B4-BE49-F238E27FC236}">
                <a16:creationId xmlns:a16="http://schemas.microsoft.com/office/drawing/2014/main" id="{BC15EA92-8A43-4444-A6E7-6E7A54D0C283}"/>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13256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tx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DA9F4675-4DFA-2547-A769-D56CCF42ACD6}"/>
              </a:ext>
            </a:extLst>
          </p:cNvPr>
          <p:cNvGrpSpPr/>
          <p:nvPr/>
        </p:nvGrpSpPr>
        <p:grpSpPr>
          <a:xfrm>
            <a:off x="10554061" y="6345623"/>
            <a:ext cx="1465983" cy="391342"/>
            <a:chOff x="10554061" y="6345623"/>
            <a:chExt cx="1465983" cy="391342"/>
          </a:xfrm>
        </p:grpSpPr>
        <p:grpSp>
          <p:nvGrpSpPr>
            <p:cNvPr id="21" name="Amdocs_Logomark">
              <a:extLst>
                <a:ext uri="{FF2B5EF4-FFF2-40B4-BE49-F238E27FC236}">
                  <a16:creationId xmlns:a16="http://schemas.microsoft.com/office/drawing/2014/main" id="{33BF9733-1C68-2D49-8B71-211B13514726}"/>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5" name="Freeform: Shape 6">
                <a:extLst>
                  <a:ext uri="{FF2B5EF4-FFF2-40B4-BE49-F238E27FC236}">
                    <a16:creationId xmlns:a16="http://schemas.microsoft.com/office/drawing/2014/main" id="{85FD7410-F398-794C-8361-F1413B7D2E1C}"/>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6" name="Freeform: Shape 7">
                <a:extLst>
                  <a:ext uri="{FF2B5EF4-FFF2-40B4-BE49-F238E27FC236}">
                    <a16:creationId xmlns:a16="http://schemas.microsoft.com/office/drawing/2014/main" id="{48055609-E1EC-1348-9DDA-812B7B84BE52}"/>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2" name="Group 21">
              <a:extLst>
                <a:ext uri="{FF2B5EF4-FFF2-40B4-BE49-F238E27FC236}">
                  <a16:creationId xmlns:a16="http://schemas.microsoft.com/office/drawing/2014/main" id="{8B35B542-004A-5B4C-90A6-C4FC43A193E2}"/>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24" name="Freeform: Shape 61">
                <a:extLst>
                  <a:ext uri="{FF2B5EF4-FFF2-40B4-BE49-F238E27FC236}">
                    <a16:creationId xmlns:a16="http://schemas.microsoft.com/office/drawing/2014/main" id="{BB5E55FA-F5A3-6A4E-ACF3-49E408764C56}"/>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43" name="Freeform: Shape 62">
                <a:extLst>
                  <a:ext uri="{FF2B5EF4-FFF2-40B4-BE49-F238E27FC236}">
                    <a16:creationId xmlns:a16="http://schemas.microsoft.com/office/drawing/2014/main" id="{F93E765C-7426-FE46-8B28-3321C90AD1D9}"/>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4" name="Freeform: Shape 63">
                <a:extLst>
                  <a:ext uri="{FF2B5EF4-FFF2-40B4-BE49-F238E27FC236}">
                    <a16:creationId xmlns:a16="http://schemas.microsoft.com/office/drawing/2014/main" id="{B588CCED-5C80-094A-9E2D-1C46240806DB}"/>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5" name="Freeform: Shape 64">
                <a:extLst>
                  <a:ext uri="{FF2B5EF4-FFF2-40B4-BE49-F238E27FC236}">
                    <a16:creationId xmlns:a16="http://schemas.microsoft.com/office/drawing/2014/main" id="{B67C0976-3256-154B-BC6B-9325961BEA89}"/>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6" name="Freeform: Shape 65">
                <a:extLst>
                  <a:ext uri="{FF2B5EF4-FFF2-40B4-BE49-F238E27FC236}">
                    <a16:creationId xmlns:a16="http://schemas.microsoft.com/office/drawing/2014/main" id="{57FA59A3-56A4-D84E-9457-9A9073D22EA1}"/>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7" name="Freeform: Shape 66">
                <a:extLst>
                  <a:ext uri="{FF2B5EF4-FFF2-40B4-BE49-F238E27FC236}">
                    <a16:creationId xmlns:a16="http://schemas.microsoft.com/office/drawing/2014/main" id="{F9B1AE22-DD9C-C845-973B-7A9FA5CB9ED1}"/>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8" name="Freeform: Shape 67">
                <a:extLst>
                  <a:ext uri="{FF2B5EF4-FFF2-40B4-BE49-F238E27FC236}">
                    <a16:creationId xmlns:a16="http://schemas.microsoft.com/office/drawing/2014/main" id="{6736A845-4A2C-B446-B774-D88411AD46AA}"/>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9" name="Freeform: Shape 68">
                <a:extLst>
                  <a:ext uri="{FF2B5EF4-FFF2-40B4-BE49-F238E27FC236}">
                    <a16:creationId xmlns:a16="http://schemas.microsoft.com/office/drawing/2014/main" id="{057FBB9D-9119-4D45-A10F-C6838E6F164A}"/>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0" name="Freeform: Shape 69">
                <a:extLst>
                  <a:ext uri="{FF2B5EF4-FFF2-40B4-BE49-F238E27FC236}">
                    <a16:creationId xmlns:a16="http://schemas.microsoft.com/office/drawing/2014/main" id="{C10E727A-98F3-6541-AD76-F0763714A5E5}"/>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1" name="Freeform: Shape 70">
                <a:extLst>
                  <a:ext uri="{FF2B5EF4-FFF2-40B4-BE49-F238E27FC236}">
                    <a16:creationId xmlns:a16="http://schemas.microsoft.com/office/drawing/2014/main" id="{5B05D9C4-17B7-4A42-A943-C1100AE00BE4}"/>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52" name="Freeform: Shape 71">
                <a:extLst>
                  <a:ext uri="{FF2B5EF4-FFF2-40B4-BE49-F238E27FC236}">
                    <a16:creationId xmlns:a16="http://schemas.microsoft.com/office/drawing/2014/main" id="{66507ED7-B3B8-4945-93C7-71E395054E82}"/>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3" name="Freeform: Shape 72">
                <a:extLst>
                  <a:ext uri="{FF2B5EF4-FFF2-40B4-BE49-F238E27FC236}">
                    <a16:creationId xmlns:a16="http://schemas.microsoft.com/office/drawing/2014/main" id="{50A29FD4-C8A5-1241-AA54-C3F53806284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4" name="Freeform: Shape 73">
                <a:extLst>
                  <a:ext uri="{FF2B5EF4-FFF2-40B4-BE49-F238E27FC236}">
                    <a16:creationId xmlns:a16="http://schemas.microsoft.com/office/drawing/2014/main" id="{56D0870A-3696-234F-A289-408C2CBC0652}"/>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23" name="Straight Connector 22">
              <a:extLst>
                <a:ext uri="{FF2B5EF4-FFF2-40B4-BE49-F238E27FC236}">
                  <a16:creationId xmlns:a16="http://schemas.microsoft.com/office/drawing/2014/main" id="{2CE48FB1-0710-B343-8A1C-2444121D213B}"/>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C9A36E8C-4D3B-5240-91D5-01883ED10B43}"/>
              </a:ext>
            </a:extLst>
          </p:cNvPr>
          <p:cNvPicPr>
            <a:picLocks noChangeAspect="1"/>
          </p:cNvPicPr>
          <p:nvPr userDrawn="1"/>
        </p:nvPicPr>
        <p:blipFill rotWithShape="1">
          <a:blip r:embed="rId2"/>
          <a:srcRect l="37148"/>
          <a:stretch/>
        </p:blipFill>
        <p:spPr>
          <a:xfrm>
            <a:off x="4325111" y="0"/>
            <a:ext cx="7866889" cy="6858000"/>
          </a:xfrm>
          <a:prstGeom prst="rect">
            <a:avLst/>
          </a:prstGeom>
        </p:spPr>
      </p:pic>
      <p:sp>
        <p:nvSpPr>
          <p:cNvPr id="25" name="Footer Placeholder 3">
            <a:extLst>
              <a:ext uri="{FF2B5EF4-FFF2-40B4-BE49-F238E27FC236}">
                <a16:creationId xmlns:a16="http://schemas.microsoft.com/office/drawing/2014/main" id="{5B697E7E-A6B2-1C49-8C6A-999198924C5F}"/>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sp>
        <p:nvSpPr>
          <p:cNvPr id="26" name="Flowchart: Process 25">
            <a:extLst>
              <a:ext uri="{FF2B5EF4-FFF2-40B4-BE49-F238E27FC236}">
                <a16:creationId xmlns:a16="http://schemas.microsoft.com/office/drawing/2014/main" id="{7103FBD7-DDD8-47A6-B1CD-84CEE22231FF}"/>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1912401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Utlity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6521" y="1759744"/>
            <a:ext cx="4707650" cy="1231106"/>
          </a:xfrm>
        </p:spPr>
        <p:txBody>
          <a:bodyPr anchor="b"/>
          <a:lstStyle>
            <a:lvl1pPr>
              <a:defRPr sz="4000">
                <a:gradFill>
                  <a:gsLst>
                    <a:gs pos="0">
                      <a:schemeClr val="accent2"/>
                    </a:gs>
                    <a:gs pos="100000">
                      <a:schemeClr val="accent4"/>
                    </a:gs>
                  </a:gsLst>
                  <a:lin ang="0" scaled="1"/>
                </a:gradFill>
              </a:defRPr>
            </a:lvl1pPr>
          </a:lstStyle>
          <a:p>
            <a:r>
              <a:rPr lang="en-US"/>
              <a:t>Click to edit Master title style</a:t>
            </a:r>
            <a:endParaRPr lang="en-US" dirty="0"/>
          </a:p>
        </p:txBody>
      </p:sp>
      <p:sp>
        <p:nvSpPr>
          <p:cNvPr id="5" name="Text Placeholder 4"/>
          <p:cNvSpPr>
            <a:spLocks noGrp="1"/>
          </p:cNvSpPr>
          <p:nvPr>
            <p:ph type="body" sz="quarter" idx="10" hasCustomPrompt="1"/>
          </p:nvPr>
        </p:nvSpPr>
        <p:spPr>
          <a:xfrm>
            <a:off x="547688" y="3829545"/>
            <a:ext cx="4709160" cy="719138"/>
          </a:xfrm>
        </p:spPr>
        <p:txBody>
          <a:bodyPr>
            <a:noAutofit/>
          </a:bodyPr>
          <a:lstStyle>
            <a:lvl1pPr marL="0" indent="0">
              <a:lnSpc>
                <a:spcPct val="100000"/>
              </a:lnSpc>
              <a:buNone/>
              <a:defRPr sz="2000">
                <a:solidFill>
                  <a:schemeClr val="bg1"/>
                </a:solidFill>
              </a:defRPr>
            </a:lvl1pPr>
          </a:lstStyle>
          <a:p>
            <a:pPr lvl="0"/>
            <a:r>
              <a:rPr lang="en-US" dirty="0"/>
              <a:t>Body Header text</a:t>
            </a:r>
          </a:p>
        </p:txBody>
      </p:sp>
      <p:sp>
        <p:nvSpPr>
          <p:cNvPr id="8" name="Rectangle 7" hidden="1">
            <a:extLst>
              <a:ext uri="{FF2B5EF4-FFF2-40B4-BE49-F238E27FC236}">
                <a16:creationId xmlns:a16="http://schemas.microsoft.com/office/drawing/2014/main" id="{A4819128-82F2-0947-8135-3919D44DEF10}"/>
              </a:ext>
            </a:extLst>
          </p:cNvPr>
          <p:cNvSpPr/>
          <p:nvPr/>
        </p:nvSpPr>
        <p:spPr>
          <a:xfrm rot="5400000">
            <a:off x="-3392424" y="3392424"/>
            <a:ext cx="6858000" cy="73152"/>
          </a:xfrm>
          <a:prstGeom prst="rect">
            <a:avLst/>
          </a:prstGeom>
          <a:gradFill flip="none" rotWithShape="1">
            <a:gsLst>
              <a:gs pos="0">
                <a:srgbClr val="FDB515"/>
              </a:gs>
              <a:gs pos="100000">
                <a:srgbClr val="EC008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grpSp>
        <p:nvGrpSpPr>
          <p:cNvPr id="30" name="Group 29">
            <a:extLst>
              <a:ext uri="{FF2B5EF4-FFF2-40B4-BE49-F238E27FC236}">
                <a16:creationId xmlns:a16="http://schemas.microsoft.com/office/drawing/2014/main" id="{70B7AAC9-2BFF-0D4E-9714-9B5CA5749C02}"/>
              </a:ext>
            </a:extLst>
          </p:cNvPr>
          <p:cNvGrpSpPr/>
          <p:nvPr/>
        </p:nvGrpSpPr>
        <p:grpSpPr>
          <a:xfrm>
            <a:off x="10554061" y="6345623"/>
            <a:ext cx="1465983" cy="391342"/>
            <a:chOff x="10554061" y="6345623"/>
            <a:chExt cx="1465983" cy="391342"/>
          </a:xfrm>
        </p:grpSpPr>
        <p:grpSp>
          <p:nvGrpSpPr>
            <p:cNvPr id="31" name="Amdocs_Logomark">
              <a:extLst>
                <a:ext uri="{FF2B5EF4-FFF2-40B4-BE49-F238E27FC236}">
                  <a16:creationId xmlns:a16="http://schemas.microsoft.com/office/drawing/2014/main" id="{ECF8A578-4270-204B-BC79-09E10936579C}"/>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7" name="Freeform: Shape 6">
                <a:extLst>
                  <a:ext uri="{FF2B5EF4-FFF2-40B4-BE49-F238E27FC236}">
                    <a16:creationId xmlns:a16="http://schemas.microsoft.com/office/drawing/2014/main" id="{8A18F99B-2568-A748-B1BE-1699B76CFA22}"/>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8" name="Freeform: Shape 7">
                <a:extLst>
                  <a:ext uri="{FF2B5EF4-FFF2-40B4-BE49-F238E27FC236}">
                    <a16:creationId xmlns:a16="http://schemas.microsoft.com/office/drawing/2014/main" id="{362257B2-F1A7-8F4A-9DC7-1A74C46556BD}"/>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2" name="Group 31">
              <a:extLst>
                <a:ext uri="{FF2B5EF4-FFF2-40B4-BE49-F238E27FC236}">
                  <a16:creationId xmlns:a16="http://schemas.microsoft.com/office/drawing/2014/main" id="{CC2D80C5-14FE-DF48-8006-3219C669680A}"/>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4" name="Freeform: Shape 61">
                <a:extLst>
                  <a:ext uri="{FF2B5EF4-FFF2-40B4-BE49-F238E27FC236}">
                    <a16:creationId xmlns:a16="http://schemas.microsoft.com/office/drawing/2014/main" id="{1D8790BA-86C1-8846-AC12-B3A45828121D}"/>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5" name="Freeform: Shape 62">
                <a:extLst>
                  <a:ext uri="{FF2B5EF4-FFF2-40B4-BE49-F238E27FC236}">
                    <a16:creationId xmlns:a16="http://schemas.microsoft.com/office/drawing/2014/main" id="{27CE71A4-6DAF-624D-8EDC-86BC1E98AF6F}"/>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6" name="Freeform: Shape 63">
                <a:extLst>
                  <a:ext uri="{FF2B5EF4-FFF2-40B4-BE49-F238E27FC236}">
                    <a16:creationId xmlns:a16="http://schemas.microsoft.com/office/drawing/2014/main" id="{B25DABB7-99B5-8240-80A7-74999C26BDDD}"/>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7" name="Freeform: Shape 64">
                <a:extLst>
                  <a:ext uri="{FF2B5EF4-FFF2-40B4-BE49-F238E27FC236}">
                    <a16:creationId xmlns:a16="http://schemas.microsoft.com/office/drawing/2014/main" id="{A6B1DCC8-2F02-8845-85C0-0C5941BF88AC}"/>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8" name="Freeform: Shape 65">
                <a:extLst>
                  <a:ext uri="{FF2B5EF4-FFF2-40B4-BE49-F238E27FC236}">
                    <a16:creationId xmlns:a16="http://schemas.microsoft.com/office/drawing/2014/main" id="{26C05766-CFC6-2740-BBB1-C3491EE260A1}"/>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9" name="Freeform: Shape 66">
                <a:extLst>
                  <a:ext uri="{FF2B5EF4-FFF2-40B4-BE49-F238E27FC236}">
                    <a16:creationId xmlns:a16="http://schemas.microsoft.com/office/drawing/2014/main" id="{6FBF9F1F-3C32-5A41-A3D3-33D86661CC64}"/>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0" name="Freeform: Shape 67">
                <a:extLst>
                  <a:ext uri="{FF2B5EF4-FFF2-40B4-BE49-F238E27FC236}">
                    <a16:creationId xmlns:a16="http://schemas.microsoft.com/office/drawing/2014/main" id="{A6B00B43-AEE1-CB49-A600-7D851CA24B97}"/>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1" name="Freeform: Shape 68">
                <a:extLst>
                  <a:ext uri="{FF2B5EF4-FFF2-40B4-BE49-F238E27FC236}">
                    <a16:creationId xmlns:a16="http://schemas.microsoft.com/office/drawing/2014/main" id="{3ADB24D5-E972-CE44-B2F8-B8C57229CAEF}"/>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2" name="Freeform: Shape 69">
                <a:extLst>
                  <a:ext uri="{FF2B5EF4-FFF2-40B4-BE49-F238E27FC236}">
                    <a16:creationId xmlns:a16="http://schemas.microsoft.com/office/drawing/2014/main" id="{F041EB28-426A-B343-87C9-CE1C336C1D12}"/>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3" name="Freeform: Shape 70">
                <a:extLst>
                  <a:ext uri="{FF2B5EF4-FFF2-40B4-BE49-F238E27FC236}">
                    <a16:creationId xmlns:a16="http://schemas.microsoft.com/office/drawing/2014/main" id="{6CE7878C-61D9-7C46-BBFB-9E273B68FF97}"/>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4" name="Freeform: Shape 71">
                <a:extLst>
                  <a:ext uri="{FF2B5EF4-FFF2-40B4-BE49-F238E27FC236}">
                    <a16:creationId xmlns:a16="http://schemas.microsoft.com/office/drawing/2014/main" id="{26C0A8E9-A435-7546-8930-3AF72CBEF9B1}"/>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5" name="Freeform: Shape 72">
                <a:extLst>
                  <a:ext uri="{FF2B5EF4-FFF2-40B4-BE49-F238E27FC236}">
                    <a16:creationId xmlns:a16="http://schemas.microsoft.com/office/drawing/2014/main" id="{8810CAED-7A54-F04D-96AC-57EB50B0C074}"/>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6" name="Freeform: Shape 73">
                <a:extLst>
                  <a:ext uri="{FF2B5EF4-FFF2-40B4-BE49-F238E27FC236}">
                    <a16:creationId xmlns:a16="http://schemas.microsoft.com/office/drawing/2014/main" id="{5925EC1A-15E1-254B-8125-7BEE877176EF}"/>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3" name="Straight Connector 32">
              <a:extLst>
                <a:ext uri="{FF2B5EF4-FFF2-40B4-BE49-F238E27FC236}">
                  <a16:creationId xmlns:a16="http://schemas.microsoft.com/office/drawing/2014/main" id="{261A27A5-1E20-4B43-9ED9-125F37193E0B}"/>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4" name="Flowchart: Process 23">
            <a:extLst>
              <a:ext uri="{FF2B5EF4-FFF2-40B4-BE49-F238E27FC236}">
                <a16:creationId xmlns:a16="http://schemas.microsoft.com/office/drawing/2014/main" id="{5593545D-4369-43B7-A419-C5C556C8D90D}"/>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357931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Utlity 2">
    <p:bg>
      <p:bgPr>
        <a:solidFill>
          <a:schemeClr val="tx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9AFCDFB1-3DCF-421E-8985-BA983E3C4709}"/>
              </a:ext>
            </a:extLst>
          </p:cNvPr>
          <p:cNvSpPr>
            <a:spLocks/>
          </p:cNvSpPr>
          <p:nvPr/>
        </p:nvSpPr>
        <p:spPr bwMode="white">
          <a:xfrm>
            <a:off x="4529190" y="1587"/>
            <a:ext cx="7662810" cy="6856413"/>
          </a:xfrm>
          <a:prstGeom prst="rect">
            <a:avLst/>
          </a:prstGeom>
          <a:solidFill>
            <a:schemeClr val="tx1"/>
          </a:solidFill>
          <a:ln>
            <a:noFill/>
          </a:ln>
        </p:spPr>
        <p:txBody>
          <a:bodyPr vert="horz" wrap="square" lIns="91440" tIns="45720" rIns="91440" bIns="45720" numCol="1" anchor="t" anchorCtr="0" compatLnSpc="1">
            <a:prstTxWarp prst="textNoShape">
              <a:avLst/>
            </a:prstTxWarp>
            <a:noAutofit/>
          </a:bodyPr>
          <a:lstStyle/>
          <a:p>
            <a:pPr rtl="0"/>
            <a:endParaRPr lang="en-US" dirty="0"/>
          </a:p>
        </p:txBody>
      </p:sp>
      <p:sp>
        <p:nvSpPr>
          <p:cNvPr id="14" name="Rectangle 13"/>
          <p:cNvSpPr>
            <a:spLocks/>
          </p:cNvSpPr>
          <p:nvPr/>
        </p:nvSpPr>
        <p:spPr bwMode="white">
          <a:xfrm>
            <a:off x="1" y="1587"/>
            <a:ext cx="4533900" cy="6856413"/>
          </a:xfrm>
          <a:prstGeom prst="rect">
            <a:avLst/>
          </a:pr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Title 1"/>
          <p:cNvSpPr>
            <a:spLocks noGrp="1"/>
          </p:cNvSpPr>
          <p:nvPr>
            <p:ph type="title"/>
          </p:nvPr>
        </p:nvSpPr>
        <p:spPr>
          <a:xfrm>
            <a:off x="546521" y="1144191"/>
            <a:ext cx="3568279" cy="1846659"/>
          </a:xfrm>
        </p:spPr>
        <p:txBody>
          <a:bodyPr anchor="b"/>
          <a:lstStyle>
            <a:lvl1pPr>
              <a:defRPr sz="4000">
                <a:gradFill>
                  <a:gsLst>
                    <a:gs pos="0">
                      <a:schemeClr val="accent2"/>
                    </a:gs>
                    <a:gs pos="100000">
                      <a:schemeClr val="accent4"/>
                    </a:gs>
                  </a:gsLst>
                  <a:lin ang="0" scaled="1"/>
                </a:gradFill>
              </a:defRPr>
            </a:lvl1pPr>
          </a:lstStyle>
          <a:p>
            <a:r>
              <a:rPr lang="en-US"/>
              <a:t>Click to edit Master title style</a:t>
            </a:r>
            <a:endParaRPr lang="en-US" dirty="0"/>
          </a:p>
        </p:txBody>
      </p:sp>
      <p:sp>
        <p:nvSpPr>
          <p:cNvPr id="5" name="Text Placeholder 4"/>
          <p:cNvSpPr>
            <a:spLocks noGrp="1"/>
          </p:cNvSpPr>
          <p:nvPr>
            <p:ph type="body" sz="quarter" idx="10" hasCustomPrompt="1"/>
          </p:nvPr>
        </p:nvSpPr>
        <p:spPr>
          <a:xfrm>
            <a:off x="547688" y="3829545"/>
            <a:ext cx="3567112" cy="719138"/>
          </a:xfrm>
        </p:spPr>
        <p:txBody>
          <a:bodyPr>
            <a:noAutofit/>
          </a:bodyPr>
          <a:lstStyle>
            <a:lvl1pPr marL="0" indent="0">
              <a:lnSpc>
                <a:spcPct val="100000"/>
              </a:lnSpc>
              <a:buNone/>
              <a:defRPr sz="2000">
                <a:solidFill>
                  <a:schemeClr val="tx2"/>
                </a:solidFill>
              </a:defRPr>
            </a:lvl1pPr>
          </a:lstStyle>
          <a:p>
            <a:pPr lvl="0"/>
            <a:r>
              <a:rPr lang="en-US" dirty="0"/>
              <a:t>Body Header text</a:t>
            </a:r>
          </a:p>
        </p:txBody>
      </p:sp>
      <p:sp>
        <p:nvSpPr>
          <p:cNvPr id="18" name="Footer Placeholder 3"/>
          <p:cNvSpPr txBox="1">
            <a:spLocks/>
          </p:cNvSpPr>
          <p:nvPr/>
        </p:nvSpPr>
        <p:spPr>
          <a:xfrm>
            <a:off x="1178533" y="6347385"/>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a:t>
            </a:r>
            <a:br>
              <a:rPr lang="en-US" dirty="0">
                <a:solidFill>
                  <a:schemeClr val="tx1">
                    <a:lumMod val="50000"/>
                    <a:lumOff val="50000"/>
                  </a:schemeClr>
                </a:solidFill>
              </a:rPr>
            </a:br>
            <a:r>
              <a:rPr lang="en-US" dirty="0">
                <a:solidFill>
                  <a:schemeClr val="tx1">
                    <a:lumMod val="50000"/>
                    <a:lumOff val="50000"/>
                  </a:schemeClr>
                </a:solidFill>
              </a:rPr>
              <a:t>© 2021 – Proprietary &amp; Confidential Information of Amdocs</a:t>
            </a:r>
          </a:p>
        </p:txBody>
      </p:sp>
      <p:sp>
        <p:nvSpPr>
          <p:cNvPr id="12" name="Footer Placeholder 3"/>
          <p:cNvSpPr txBox="1">
            <a:spLocks/>
          </p:cNvSpPr>
          <p:nvPr/>
        </p:nvSpPr>
        <p:spPr>
          <a:xfrm>
            <a:off x="548640" y="6347385"/>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7" name="Group 36">
            <a:extLst>
              <a:ext uri="{FF2B5EF4-FFF2-40B4-BE49-F238E27FC236}">
                <a16:creationId xmlns:a16="http://schemas.microsoft.com/office/drawing/2014/main" id="{5A1D1675-5CFF-EA41-B134-A820E827CABF}"/>
              </a:ext>
            </a:extLst>
          </p:cNvPr>
          <p:cNvGrpSpPr/>
          <p:nvPr/>
        </p:nvGrpSpPr>
        <p:grpSpPr>
          <a:xfrm>
            <a:off x="10554061" y="6345623"/>
            <a:ext cx="1465983" cy="391342"/>
            <a:chOff x="10554061" y="6345623"/>
            <a:chExt cx="1465983" cy="391342"/>
          </a:xfrm>
        </p:grpSpPr>
        <p:grpSp>
          <p:nvGrpSpPr>
            <p:cNvPr id="38" name="Amdocs_Logomark">
              <a:extLst>
                <a:ext uri="{FF2B5EF4-FFF2-40B4-BE49-F238E27FC236}">
                  <a16:creationId xmlns:a16="http://schemas.microsoft.com/office/drawing/2014/main" id="{61833F62-010C-7747-9B91-E7D6D8FD928E}"/>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4" name="Freeform: Shape 6">
                <a:extLst>
                  <a:ext uri="{FF2B5EF4-FFF2-40B4-BE49-F238E27FC236}">
                    <a16:creationId xmlns:a16="http://schemas.microsoft.com/office/drawing/2014/main" id="{51207BBD-3782-0F41-A3BA-61BEA9996511}"/>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5" name="Freeform: Shape 7">
                <a:extLst>
                  <a:ext uri="{FF2B5EF4-FFF2-40B4-BE49-F238E27FC236}">
                    <a16:creationId xmlns:a16="http://schemas.microsoft.com/office/drawing/2014/main" id="{4CB61DE8-6265-0C4E-A279-98F817F4B394}"/>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9" name="Group 38">
              <a:extLst>
                <a:ext uri="{FF2B5EF4-FFF2-40B4-BE49-F238E27FC236}">
                  <a16:creationId xmlns:a16="http://schemas.microsoft.com/office/drawing/2014/main" id="{3D6A5681-1E69-0D42-8E9B-19B2F1A26FB6}"/>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41" name="Freeform: Shape 61">
                <a:extLst>
                  <a:ext uri="{FF2B5EF4-FFF2-40B4-BE49-F238E27FC236}">
                    <a16:creationId xmlns:a16="http://schemas.microsoft.com/office/drawing/2014/main" id="{2493E50F-B451-644C-BB3A-BCABC16CF2D3}"/>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42" name="Freeform: Shape 62">
                <a:extLst>
                  <a:ext uri="{FF2B5EF4-FFF2-40B4-BE49-F238E27FC236}">
                    <a16:creationId xmlns:a16="http://schemas.microsoft.com/office/drawing/2014/main" id="{C3C4151D-0EF7-FA4A-A323-1C61FFB4821C}"/>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3" name="Freeform: Shape 63">
                <a:extLst>
                  <a:ext uri="{FF2B5EF4-FFF2-40B4-BE49-F238E27FC236}">
                    <a16:creationId xmlns:a16="http://schemas.microsoft.com/office/drawing/2014/main" id="{94BDADE7-4E4C-D149-A30E-D6737D2A9301}"/>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4" name="Freeform: Shape 64">
                <a:extLst>
                  <a:ext uri="{FF2B5EF4-FFF2-40B4-BE49-F238E27FC236}">
                    <a16:creationId xmlns:a16="http://schemas.microsoft.com/office/drawing/2014/main" id="{8F50BEB1-B24B-B243-865F-E2B680C49600}"/>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5" name="Freeform: Shape 65">
                <a:extLst>
                  <a:ext uri="{FF2B5EF4-FFF2-40B4-BE49-F238E27FC236}">
                    <a16:creationId xmlns:a16="http://schemas.microsoft.com/office/drawing/2014/main" id="{EABB8A2E-C06D-1B49-B217-1F60700C97C2}"/>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6" name="Freeform: Shape 66">
                <a:extLst>
                  <a:ext uri="{FF2B5EF4-FFF2-40B4-BE49-F238E27FC236}">
                    <a16:creationId xmlns:a16="http://schemas.microsoft.com/office/drawing/2014/main" id="{22762FC8-674E-8942-8B2B-65DDF228F388}"/>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7" name="Freeform: Shape 67">
                <a:extLst>
                  <a:ext uri="{FF2B5EF4-FFF2-40B4-BE49-F238E27FC236}">
                    <a16:creationId xmlns:a16="http://schemas.microsoft.com/office/drawing/2014/main" id="{A1417F2E-542F-4446-9BB5-8860F75FE76A}"/>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8" name="Freeform: Shape 68">
                <a:extLst>
                  <a:ext uri="{FF2B5EF4-FFF2-40B4-BE49-F238E27FC236}">
                    <a16:creationId xmlns:a16="http://schemas.microsoft.com/office/drawing/2014/main" id="{1AD062B7-6DEF-BA41-AA0E-3AE7ED633B03}"/>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9" name="Freeform: Shape 69">
                <a:extLst>
                  <a:ext uri="{FF2B5EF4-FFF2-40B4-BE49-F238E27FC236}">
                    <a16:creationId xmlns:a16="http://schemas.microsoft.com/office/drawing/2014/main" id="{23E385F8-DF9E-8442-A4EA-3506E80C8A03}"/>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0" name="Freeform: Shape 70">
                <a:extLst>
                  <a:ext uri="{FF2B5EF4-FFF2-40B4-BE49-F238E27FC236}">
                    <a16:creationId xmlns:a16="http://schemas.microsoft.com/office/drawing/2014/main" id="{448B2210-7044-1F43-A58C-F1B707057B30}"/>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51" name="Freeform: Shape 71">
                <a:extLst>
                  <a:ext uri="{FF2B5EF4-FFF2-40B4-BE49-F238E27FC236}">
                    <a16:creationId xmlns:a16="http://schemas.microsoft.com/office/drawing/2014/main" id="{D33A246A-0147-B748-BBFC-CD20DE577DE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2" name="Freeform: Shape 72">
                <a:extLst>
                  <a:ext uri="{FF2B5EF4-FFF2-40B4-BE49-F238E27FC236}">
                    <a16:creationId xmlns:a16="http://schemas.microsoft.com/office/drawing/2014/main" id="{DA63D6E5-3F98-7447-A792-C5C8EA85CDF7}"/>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3" name="Freeform: Shape 73">
                <a:extLst>
                  <a:ext uri="{FF2B5EF4-FFF2-40B4-BE49-F238E27FC236}">
                    <a16:creationId xmlns:a16="http://schemas.microsoft.com/office/drawing/2014/main" id="{0215003E-9A26-0340-A72C-F9EBFB5147E8}"/>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40" name="Straight Connector 39">
              <a:extLst>
                <a:ext uri="{FF2B5EF4-FFF2-40B4-BE49-F238E27FC236}">
                  <a16:creationId xmlns:a16="http://schemas.microsoft.com/office/drawing/2014/main" id="{EC3F0A08-345A-2C47-93E2-1D49B97F7F94}"/>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Flowchart: Process 26">
            <a:extLst>
              <a:ext uri="{FF2B5EF4-FFF2-40B4-BE49-F238E27FC236}">
                <a16:creationId xmlns:a16="http://schemas.microsoft.com/office/drawing/2014/main" id="{8E9780FF-7192-4A85-AF19-1C42FDA7D01C}"/>
              </a:ext>
            </a:extLst>
          </p:cNvPr>
          <p:cNvSpPr/>
          <p:nvPr userDrawn="1"/>
        </p:nvSpPr>
        <p:spPr>
          <a:xfrm>
            <a:off x="1178534" y="6369627"/>
            <a:ext cx="3159088" cy="365125"/>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2922924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Utlity 2">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792342F5-B46B-442B-9C80-30538FF42ED1}"/>
              </a:ext>
            </a:extLst>
          </p:cNvPr>
          <p:cNvSpPr>
            <a:spLocks/>
          </p:cNvSpPr>
          <p:nvPr/>
        </p:nvSpPr>
        <p:spPr bwMode="white">
          <a:xfrm>
            <a:off x="4515402" y="1587"/>
            <a:ext cx="7676598" cy="6856413"/>
          </a:xfrm>
          <a:prstGeom prst="rect">
            <a:avLst/>
          </a:pr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 name="Rectangle 2">
            <a:extLst>
              <a:ext uri="{FF2B5EF4-FFF2-40B4-BE49-F238E27FC236}">
                <a16:creationId xmlns:a16="http://schemas.microsoft.com/office/drawing/2014/main" id="{2EEAD813-5A68-4D0F-8994-61982FC8B405}"/>
              </a:ext>
            </a:extLst>
          </p:cNvPr>
          <p:cNvSpPr/>
          <p:nvPr/>
        </p:nvSpPr>
        <p:spPr>
          <a:xfrm>
            <a:off x="1320800" y="6184900"/>
            <a:ext cx="4775197" cy="552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lumMod val="50000"/>
                  <a:lumOff val="50000"/>
                </a:schemeClr>
              </a:solidFill>
            </a:endParaRPr>
          </a:p>
        </p:txBody>
      </p:sp>
      <p:sp>
        <p:nvSpPr>
          <p:cNvPr id="14" name="Rectangle 13"/>
          <p:cNvSpPr>
            <a:spLocks/>
          </p:cNvSpPr>
          <p:nvPr/>
        </p:nvSpPr>
        <p:spPr bwMode="white">
          <a:xfrm>
            <a:off x="1" y="1587"/>
            <a:ext cx="4533900" cy="6856413"/>
          </a:xfrm>
          <a:prstGeom prst="rect">
            <a:avLst/>
          </a:pr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Title 1"/>
          <p:cNvSpPr>
            <a:spLocks noGrp="1"/>
          </p:cNvSpPr>
          <p:nvPr>
            <p:ph type="title"/>
          </p:nvPr>
        </p:nvSpPr>
        <p:spPr>
          <a:xfrm>
            <a:off x="546521" y="1144191"/>
            <a:ext cx="3568279" cy="1846659"/>
          </a:xfrm>
        </p:spPr>
        <p:txBody>
          <a:bodyPr anchor="b"/>
          <a:lstStyle>
            <a:lvl1pPr>
              <a:defRPr sz="4000">
                <a:gradFill>
                  <a:gsLst>
                    <a:gs pos="0">
                      <a:schemeClr val="accent2"/>
                    </a:gs>
                    <a:gs pos="100000">
                      <a:schemeClr val="accent4"/>
                    </a:gs>
                  </a:gsLst>
                  <a:lin ang="0" scaled="1"/>
                </a:gradFill>
              </a:defRPr>
            </a:lvl1pPr>
          </a:lstStyle>
          <a:p>
            <a:r>
              <a:rPr lang="en-US"/>
              <a:t>Click to edit Master title style</a:t>
            </a:r>
            <a:endParaRPr lang="en-US" dirty="0"/>
          </a:p>
        </p:txBody>
      </p:sp>
      <p:sp>
        <p:nvSpPr>
          <p:cNvPr id="5" name="Text Placeholder 4"/>
          <p:cNvSpPr>
            <a:spLocks noGrp="1"/>
          </p:cNvSpPr>
          <p:nvPr>
            <p:ph type="body" sz="quarter" idx="10" hasCustomPrompt="1"/>
          </p:nvPr>
        </p:nvSpPr>
        <p:spPr>
          <a:xfrm>
            <a:off x="547688" y="3829545"/>
            <a:ext cx="3567112" cy="719138"/>
          </a:xfrm>
        </p:spPr>
        <p:txBody>
          <a:bodyPr>
            <a:noAutofit/>
          </a:bodyPr>
          <a:lstStyle>
            <a:lvl1pPr marL="0" indent="0">
              <a:lnSpc>
                <a:spcPct val="100000"/>
              </a:lnSpc>
              <a:buNone/>
              <a:defRPr sz="2000">
                <a:solidFill>
                  <a:schemeClr val="bg1"/>
                </a:solidFill>
              </a:defRPr>
            </a:lvl1pPr>
          </a:lstStyle>
          <a:p>
            <a:pPr lvl="0"/>
            <a:r>
              <a:rPr lang="en-US" dirty="0"/>
              <a:t>Body Header text</a:t>
            </a:r>
          </a:p>
        </p:txBody>
      </p:sp>
      <p:sp>
        <p:nvSpPr>
          <p:cNvPr id="18" name="Footer Placeholder 3"/>
          <p:cNvSpPr txBox="1">
            <a:spLocks/>
          </p:cNvSpPr>
          <p:nvPr/>
        </p:nvSpPr>
        <p:spPr>
          <a:xfrm>
            <a:off x="1178533" y="6347385"/>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a:t>
            </a:r>
            <a:br>
              <a:rPr lang="en-US" dirty="0">
                <a:solidFill>
                  <a:schemeClr val="tx1">
                    <a:lumMod val="50000"/>
                    <a:lumOff val="50000"/>
                  </a:schemeClr>
                </a:solidFill>
              </a:rPr>
            </a:br>
            <a:r>
              <a:rPr lang="en-US" dirty="0">
                <a:solidFill>
                  <a:schemeClr val="tx1">
                    <a:lumMod val="50000"/>
                    <a:lumOff val="50000"/>
                  </a:schemeClr>
                </a:solidFill>
              </a:rPr>
              <a:t>© 2021 – Proprietary &amp; Confidential Information of Amdocs</a:t>
            </a:r>
          </a:p>
        </p:txBody>
      </p:sp>
      <p:sp>
        <p:nvSpPr>
          <p:cNvPr id="12" name="Footer Placeholder 3"/>
          <p:cNvSpPr txBox="1">
            <a:spLocks/>
          </p:cNvSpPr>
          <p:nvPr/>
        </p:nvSpPr>
        <p:spPr>
          <a:xfrm>
            <a:off x="548640" y="6347385"/>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17" name="Amdocs_Logomark">
            <a:extLst>
              <a:ext uri="{FF2B5EF4-FFF2-40B4-BE49-F238E27FC236}">
                <a16:creationId xmlns:a16="http://schemas.microsoft.com/office/drawing/2014/main" id="{8B93FA35-F979-4F02-8177-DBF3998C15A6}"/>
              </a:ext>
            </a:extLst>
          </p:cNvPr>
          <p:cNvGrpSpPr>
            <a:grpSpLocks noChangeAspect="1"/>
          </p:cNvGrpSpPr>
          <p:nvPr/>
        </p:nvGrpSpPr>
        <p:grpSpPr>
          <a:xfrm>
            <a:off x="10554061" y="6400942"/>
            <a:ext cx="384048" cy="285861"/>
            <a:chOff x="4624387" y="2333625"/>
            <a:chExt cx="2943225" cy="2190750"/>
          </a:xfrm>
          <a:solidFill>
            <a:schemeClr val="tx2"/>
          </a:solidFill>
        </p:grpSpPr>
        <p:sp>
          <p:nvSpPr>
            <p:cNvPr id="19" name="Freeform: Shape 6">
              <a:extLst>
                <a:ext uri="{FF2B5EF4-FFF2-40B4-BE49-F238E27FC236}">
                  <a16:creationId xmlns:a16="http://schemas.microsoft.com/office/drawing/2014/main" id="{DB7837D2-442D-462B-9D87-D5444E2DC807}"/>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0" name="Freeform: Shape 7">
              <a:extLst>
                <a:ext uri="{FF2B5EF4-FFF2-40B4-BE49-F238E27FC236}">
                  <a16:creationId xmlns:a16="http://schemas.microsoft.com/office/drawing/2014/main" id="{A9EA00ED-55BC-477E-AE88-E59AC8A977DB}"/>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1" name="Group 20">
            <a:extLst>
              <a:ext uri="{FF2B5EF4-FFF2-40B4-BE49-F238E27FC236}">
                <a16:creationId xmlns:a16="http://schemas.microsoft.com/office/drawing/2014/main" id="{7B15D8D2-EFCC-451D-B26F-F11B7C55126B}"/>
              </a:ext>
            </a:extLst>
          </p:cNvPr>
          <p:cNvGrpSpPr/>
          <p:nvPr/>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22" name="Freeform: Shape 21">
              <a:extLst>
                <a:ext uri="{FF2B5EF4-FFF2-40B4-BE49-F238E27FC236}">
                  <a16:creationId xmlns:a16="http://schemas.microsoft.com/office/drawing/2014/main" id="{422EE564-3FBA-4342-863C-7E71FDF89274}"/>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A1E45BA-D41E-4AE1-A8BB-C72C8F111E9F}"/>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5C19791C-0837-479B-8F42-4C2AA3CE6072}"/>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36F50A4A-A84B-459B-AE4E-19924B910966}"/>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4C166E28-5D96-4CB0-BE48-6F0465ADA0CC}"/>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39B3286-EFDC-44B2-9377-BF79289A8EFC}"/>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504610C-0C7C-4F7A-8C18-CA47620F3271}"/>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ADC47F53-DF15-4267-9F65-FAECBBD0EAAD}"/>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2ACDAD1-545C-4B3E-86B1-34F7E9A4C27B}"/>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130E5DC6-2CD8-4BBD-8FCA-0D8C4BA08591}"/>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5070B0A0-FEDC-437A-B4C4-4EFB6FADF81A}"/>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C4542F76-24EE-418E-9B83-16AB68FB65B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1E41EC3-F951-4F24-805A-CE9B4EB0E861}"/>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8" name="Straight Connector 37">
            <a:extLst>
              <a:ext uri="{FF2B5EF4-FFF2-40B4-BE49-F238E27FC236}">
                <a16:creationId xmlns:a16="http://schemas.microsoft.com/office/drawing/2014/main" id="{514FD11E-F7F3-DA48-8529-51F925404BE8}"/>
              </a:ext>
            </a:extLst>
          </p:cNvPr>
          <p:cNvCxnSpPr>
            <a:cxnSpLocks/>
          </p:cNvCxnSpPr>
          <p:nvPr/>
        </p:nvCxnSpPr>
        <p:spPr>
          <a:xfrm>
            <a:off x="11020866" y="6400010"/>
            <a:ext cx="0" cy="286021"/>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Flowchart: Process 34">
            <a:extLst>
              <a:ext uri="{FF2B5EF4-FFF2-40B4-BE49-F238E27FC236}">
                <a16:creationId xmlns:a16="http://schemas.microsoft.com/office/drawing/2014/main" id="{85258B43-4355-4319-84E3-685F6EB990EB}"/>
              </a:ext>
            </a:extLst>
          </p:cNvPr>
          <p:cNvSpPr/>
          <p:nvPr userDrawn="1"/>
        </p:nvSpPr>
        <p:spPr>
          <a:xfrm>
            <a:off x="1178533" y="6400010"/>
            <a:ext cx="3092221" cy="334742"/>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141310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8_Thank You 2">
    <p:bg>
      <p:bgPr>
        <a:solidFill>
          <a:schemeClr val="tx1"/>
        </a:solidFill>
        <a:effectLst/>
      </p:bgPr>
    </p:bg>
    <p:spTree>
      <p:nvGrpSpPr>
        <p:cNvPr id="1" name=""/>
        <p:cNvGrpSpPr/>
        <p:nvPr/>
      </p:nvGrpSpPr>
      <p:grpSpPr>
        <a:xfrm>
          <a:off x="0" y="0"/>
          <a:ext cx="0" cy="0"/>
          <a:chOff x="0" y="0"/>
          <a:chExt cx="0" cy="0"/>
        </a:xfrm>
      </p:grpSpPr>
      <p:pic>
        <p:nvPicPr>
          <p:cNvPr id="24" name="Picture 23" descr="A picture containing text, person, person, dark&#10;&#10;Description automatically generated">
            <a:extLst>
              <a:ext uri="{FF2B5EF4-FFF2-40B4-BE49-F238E27FC236}">
                <a16:creationId xmlns:a16="http://schemas.microsoft.com/office/drawing/2014/main" id="{5E89E3C4-40B4-184B-B651-0F543BA4F19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3734" y="1122257"/>
            <a:ext cx="10518266" cy="5735742"/>
          </a:xfrm>
          <a:prstGeom prst="rect">
            <a:avLst/>
          </a:prstGeom>
        </p:spPr>
      </p:pic>
      <p:grpSp>
        <p:nvGrpSpPr>
          <p:cNvPr id="5" name="Graphic 48">
            <a:extLst>
              <a:ext uri="{FF2B5EF4-FFF2-40B4-BE49-F238E27FC236}">
                <a16:creationId xmlns:a16="http://schemas.microsoft.com/office/drawing/2014/main" id="{B0AB6E1B-682C-F44A-A6AB-DA695AAB5E90}"/>
              </a:ext>
            </a:extLst>
          </p:cNvPr>
          <p:cNvGrpSpPr/>
          <p:nvPr/>
        </p:nvGrpSpPr>
        <p:grpSpPr>
          <a:xfrm>
            <a:off x="593462" y="652841"/>
            <a:ext cx="1449639" cy="477658"/>
            <a:chOff x="5334000" y="3176587"/>
            <a:chExt cx="1524571" cy="502348"/>
          </a:xfrm>
          <a:solidFill>
            <a:schemeClr val="bg1"/>
          </a:solidFill>
        </p:grpSpPr>
        <p:sp>
          <p:nvSpPr>
            <p:cNvPr id="7" name="Freeform: Shape 50">
              <a:extLst>
                <a:ext uri="{FF2B5EF4-FFF2-40B4-BE49-F238E27FC236}">
                  <a16:creationId xmlns:a16="http://schemas.microsoft.com/office/drawing/2014/main" id="{D71399F0-E684-FD49-9AF2-F7A9E48CFDA7}"/>
                </a:ext>
              </a:extLst>
            </p:cNvPr>
            <p:cNvSpPr/>
            <p:nvPr/>
          </p:nvSpPr>
          <p:spPr>
            <a:xfrm>
              <a:off x="5334000" y="3190303"/>
              <a:ext cx="349377" cy="479964"/>
            </a:xfrm>
            <a:custGeom>
              <a:avLst/>
              <a:gdLst>
                <a:gd name="connsiteX0" fmla="*/ 349377 w 349377"/>
                <a:gd name="connsiteY0" fmla="*/ 479965 h 479964"/>
                <a:gd name="connsiteX1" fmla="*/ 0 w 349377"/>
                <a:gd name="connsiteY1" fmla="*/ 479965 h 479964"/>
                <a:gd name="connsiteX2" fmla="*/ 0 w 349377"/>
                <a:gd name="connsiteY2" fmla="*/ 0 h 479964"/>
                <a:gd name="connsiteX3" fmla="*/ 95631 w 349377"/>
                <a:gd name="connsiteY3" fmla="*/ 0 h 479964"/>
                <a:gd name="connsiteX4" fmla="*/ 95631 w 349377"/>
                <a:gd name="connsiteY4" fmla="*/ 390525 h 479964"/>
                <a:gd name="connsiteX5" fmla="*/ 349377 w 349377"/>
                <a:gd name="connsiteY5" fmla="*/ 390525 h 479964"/>
                <a:gd name="connsiteX6" fmla="*/ 349377 w 349377"/>
                <a:gd name="connsiteY6" fmla="*/ 479965 h 47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377" h="479964">
                  <a:moveTo>
                    <a:pt x="349377" y="479965"/>
                  </a:moveTo>
                  <a:lnTo>
                    <a:pt x="0" y="479965"/>
                  </a:lnTo>
                  <a:lnTo>
                    <a:pt x="0" y="0"/>
                  </a:lnTo>
                  <a:lnTo>
                    <a:pt x="95631" y="0"/>
                  </a:lnTo>
                  <a:lnTo>
                    <a:pt x="95631" y="390525"/>
                  </a:lnTo>
                  <a:lnTo>
                    <a:pt x="349377" y="390525"/>
                  </a:lnTo>
                  <a:lnTo>
                    <a:pt x="349377" y="479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8" name="Freeform: Shape 51">
              <a:extLst>
                <a:ext uri="{FF2B5EF4-FFF2-40B4-BE49-F238E27FC236}">
                  <a16:creationId xmlns:a16="http://schemas.microsoft.com/office/drawing/2014/main" id="{B35FCD9E-A127-8C4C-9822-02313AA27E56}"/>
                </a:ext>
              </a:extLst>
            </p:cNvPr>
            <p:cNvSpPr/>
            <p:nvPr/>
          </p:nvSpPr>
          <p:spPr>
            <a:xfrm>
              <a:off x="5721762" y="3329082"/>
              <a:ext cx="329564" cy="349757"/>
            </a:xfrm>
            <a:custGeom>
              <a:avLst/>
              <a:gdLst>
                <a:gd name="connsiteX0" fmla="*/ 329565 w 329564"/>
                <a:gd name="connsiteY0" fmla="*/ 174593 h 349757"/>
                <a:gd name="connsiteX1" fmla="*/ 327850 w 329564"/>
                <a:gd name="connsiteY1" fmla="*/ 204787 h 349757"/>
                <a:gd name="connsiteX2" fmla="*/ 92297 w 329564"/>
                <a:gd name="connsiteY2" fmla="*/ 204787 h 349757"/>
                <a:gd name="connsiteX3" fmla="*/ 177641 w 329564"/>
                <a:gd name="connsiteY3" fmla="*/ 273653 h 349757"/>
                <a:gd name="connsiteX4" fmla="*/ 261652 w 329564"/>
                <a:gd name="connsiteY4" fmla="*/ 241744 h 349757"/>
                <a:gd name="connsiteX5" fmla="*/ 314135 w 329564"/>
                <a:gd name="connsiteY5" fmla="*/ 299371 h 349757"/>
                <a:gd name="connsiteX6" fmla="*/ 172498 w 329564"/>
                <a:gd name="connsiteY6" fmla="*/ 349758 h 349757"/>
                <a:gd name="connsiteX7" fmla="*/ 0 w 329564"/>
                <a:gd name="connsiteY7" fmla="*/ 175927 h 349757"/>
                <a:gd name="connsiteX8" fmla="*/ 168021 w 329564"/>
                <a:gd name="connsiteY8" fmla="*/ 0 h 349757"/>
                <a:gd name="connsiteX9" fmla="*/ 329565 w 329564"/>
                <a:gd name="connsiteY9" fmla="*/ 174593 h 349757"/>
                <a:gd name="connsiteX10" fmla="*/ 92583 w 329564"/>
                <a:gd name="connsiteY10" fmla="*/ 143732 h 349757"/>
                <a:gd name="connsiteX11" fmla="*/ 239649 w 329564"/>
                <a:gd name="connsiteY11" fmla="*/ 143732 h 349757"/>
                <a:gd name="connsiteX12" fmla="*/ 167259 w 329564"/>
                <a:gd name="connsiteY12" fmla="*/ 77248 h 349757"/>
                <a:gd name="connsiteX13" fmla="*/ 92583 w 329564"/>
                <a:gd name="connsiteY13" fmla="*/ 143732 h 3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564" h="349757">
                  <a:moveTo>
                    <a:pt x="329565" y="174593"/>
                  </a:moveTo>
                  <a:cubicBezTo>
                    <a:pt x="329565" y="184880"/>
                    <a:pt x="328898" y="197263"/>
                    <a:pt x="327850" y="204787"/>
                  </a:cubicBezTo>
                  <a:lnTo>
                    <a:pt x="92297" y="204787"/>
                  </a:lnTo>
                  <a:cubicBezTo>
                    <a:pt x="101918" y="252793"/>
                    <a:pt x="135541" y="273653"/>
                    <a:pt x="177641" y="273653"/>
                  </a:cubicBezTo>
                  <a:cubicBezTo>
                    <a:pt x="206407" y="273653"/>
                    <a:pt x="237649" y="262033"/>
                    <a:pt x="261652" y="241744"/>
                  </a:cubicBezTo>
                  <a:lnTo>
                    <a:pt x="314135" y="299371"/>
                  </a:lnTo>
                  <a:cubicBezTo>
                    <a:pt x="276416" y="334042"/>
                    <a:pt x="228410" y="349758"/>
                    <a:pt x="172498" y="349758"/>
                  </a:cubicBezTo>
                  <a:cubicBezTo>
                    <a:pt x="70676" y="349758"/>
                    <a:pt x="0" y="280511"/>
                    <a:pt x="0" y="175927"/>
                  </a:cubicBezTo>
                  <a:cubicBezTo>
                    <a:pt x="0" y="71342"/>
                    <a:pt x="68580" y="0"/>
                    <a:pt x="168021" y="0"/>
                  </a:cubicBezTo>
                  <a:cubicBezTo>
                    <a:pt x="263747" y="95"/>
                    <a:pt x="329184" y="71056"/>
                    <a:pt x="329565" y="174593"/>
                  </a:cubicBezTo>
                  <a:close/>
                  <a:moveTo>
                    <a:pt x="92583" y="143732"/>
                  </a:moveTo>
                  <a:lnTo>
                    <a:pt x="239649" y="143732"/>
                  </a:lnTo>
                  <a:cubicBezTo>
                    <a:pt x="231458" y="101251"/>
                    <a:pt x="205740" y="77248"/>
                    <a:pt x="167259" y="77248"/>
                  </a:cubicBezTo>
                  <a:cubicBezTo>
                    <a:pt x="125158" y="77248"/>
                    <a:pt x="100489" y="102584"/>
                    <a:pt x="92583" y="14373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9" name="Freeform: Shape 52">
              <a:extLst>
                <a:ext uri="{FF2B5EF4-FFF2-40B4-BE49-F238E27FC236}">
                  <a16:creationId xmlns:a16="http://schemas.microsoft.com/office/drawing/2014/main" id="{FBE94A8D-A759-FE46-9C82-3149DA9B9C47}"/>
                </a:ext>
              </a:extLst>
            </p:cNvPr>
            <p:cNvSpPr/>
            <p:nvPr/>
          </p:nvSpPr>
          <p:spPr>
            <a:xfrm>
              <a:off x="6088094" y="3239356"/>
              <a:ext cx="298608" cy="439388"/>
            </a:xfrm>
            <a:custGeom>
              <a:avLst/>
              <a:gdLst>
                <a:gd name="connsiteX0" fmla="*/ 273844 w 298608"/>
                <a:gd name="connsiteY0" fmla="*/ 178213 h 439388"/>
                <a:gd name="connsiteX1" fmla="*/ 153543 w 298608"/>
                <a:gd name="connsiteY1" fmla="*/ 178213 h 439388"/>
                <a:gd name="connsiteX2" fmla="*/ 153543 w 298608"/>
                <a:gd name="connsiteY2" fmla="*/ 299561 h 439388"/>
                <a:gd name="connsiteX3" fmla="*/ 203264 w 298608"/>
                <a:gd name="connsiteY3" fmla="*/ 356140 h 439388"/>
                <a:gd name="connsiteX4" fmla="*/ 265652 w 298608"/>
                <a:gd name="connsiteY4" fmla="*/ 334518 h 439388"/>
                <a:gd name="connsiteX5" fmla="*/ 298609 w 298608"/>
                <a:gd name="connsiteY5" fmla="*/ 404432 h 439388"/>
                <a:gd name="connsiteX6" fmla="*/ 188595 w 298608"/>
                <a:gd name="connsiteY6" fmla="*/ 439388 h 439388"/>
                <a:gd name="connsiteX7" fmla="*/ 64103 w 298608"/>
                <a:gd name="connsiteY7" fmla="*/ 306705 h 439388"/>
                <a:gd name="connsiteX8" fmla="*/ 64103 w 298608"/>
                <a:gd name="connsiteY8" fmla="*/ 178213 h 439388"/>
                <a:gd name="connsiteX9" fmla="*/ 0 w 298608"/>
                <a:gd name="connsiteY9" fmla="*/ 178213 h 439388"/>
                <a:gd name="connsiteX10" fmla="*/ 0 w 298608"/>
                <a:gd name="connsiteY10" fmla="*/ 98679 h 439388"/>
                <a:gd name="connsiteX11" fmla="*/ 64103 w 298608"/>
                <a:gd name="connsiteY11" fmla="*/ 98679 h 439388"/>
                <a:gd name="connsiteX12" fmla="*/ 64103 w 298608"/>
                <a:gd name="connsiteY12" fmla="*/ 0 h 439388"/>
                <a:gd name="connsiteX13" fmla="*/ 153543 w 298608"/>
                <a:gd name="connsiteY13" fmla="*/ 0 h 439388"/>
                <a:gd name="connsiteX14" fmla="*/ 153543 w 298608"/>
                <a:gd name="connsiteY14" fmla="*/ 98774 h 439388"/>
                <a:gd name="connsiteX15" fmla="*/ 273844 w 298608"/>
                <a:gd name="connsiteY15" fmla="*/ 98774 h 439388"/>
                <a:gd name="connsiteX16" fmla="*/ 273844 w 298608"/>
                <a:gd name="connsiteY16" fmla="*/ 178213 h 43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608" h="439388">
                  <a:moveTo>
                    <a:pt x="273844" y="178213"/>
                  </a:moveTo>
                  <a:lnTo>
                    <a:pt x="153543" y="178213"/>
                  </a:lnTo>
                  <a:lnTo>
                    <a:pt x="153543" y="299561"/>
                  </a:lnTo>
                  <a:cubicBezTo>
                    <a:pt x="153543" y="341090"/>
                    <a:pt x="175450" y="356140"/>
                    <a:pt x="203264" y="356140"/>
                  </a:cubicBezTo>
                  <a:cubicBezTo>
                    <a:pt x="224504" y="356140"/>
                    <a:pt x="247460" y="345472"/>
                    <a:pt x="265652" y="334518"/>
                  </a:cubicBezTo>
                  <a:lnTo>
                    <a:pt x="298609" y="404432"/>
                  </a:lnTo>
                  <a:cubicBezTo>
                    <a:pt x="269462" y="424339"/>
                    <a:pt x="235839" y="439388"/>
                    <a:pt x="188595" y="439388"/>
                  </a:cubicBezTo>
                  <a:cubicBezTo>
                    <a:pt x="106299" y="439388"/>
                    <a:pt x="64103" y="392716"/>
                    <a:pt x="64103" y="306705"/>
                  </a:cubicBezTo>
                  <a:lnTo>
                    <a:pt x="64103" y="178213"/>
                  </a:lnTo>
                  <a:lnTo>
                    <a:pt x="0" y="178213"/>
                  </a:lnTo>
                  <a:lnTo>
                    <a:pt x="0" y="98679"/>
                  </a:lnTo>
                  <a:lnTo>
                    <a:pt x="64103" y="98679"/>
                  </a:lnTo>
                  <a:lnTo>
                    <a:pt x="64103" y="0"/>
                  </a:lnTo>
                  <a:lnTo>
                    <a:pt x="153543" y="0"/>
                  </a:lnTo>
                  <a:lnTo>
                    <a:pt x="153543" y="98774"/>
                  </a:lnTo>
                  <a:lnTo>
                    <a:pt x="273844" y="98774"/>
                  </a:lnTo>
                  <a:lnTo>
                    <a:pt x="273844" y="17821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0" name="Freeform: Shape 53">
              <a:extLst>
                <a:ext uri="{FF2B5EF4-FFF2-40B4-BE49-F238E27FC236}">
                  <a16:creationId xmlns:a16="http://schemas.microsoft.com/office/drawing/2014/main" id="{3BCEF94A-8F4D-564D-B7DC-6C0489771B7E}"/>
                </a:ext>
              </a:extLst>
            </p:cNvPr>
            <p:cNvSpPr/>
            <p:nvPr/>
          </p:nvSpPr>
          <p:spPr>
            <a:xfrm>
              <a:off x="6422707" y="3176587"/>
              <a:ext cx="123443" cy="204311"/>
            </a:xfrm>
            <a:custGeom>
              <a:avLst/>
              <a:gdLst>
                <a:gd name="connsiteX0" fmla="*/ 123444 w 123443"/>
                <a:gd name="connsiteY0" fmla="*/ 0 h 204311"/>
                <a:gd name="connsiteX1" fmla="*/ 75438 w 123443"/>
                <a:gd name="connsiteY1" fmla="*/ 204311 h 204311"/>
                <a:gd name="connsiteX2" fmla="*/ 0 w 123443"/>
                <a:gd name="connsiteY2" fmla="*/ 204311 h 204311"/>
                <a:gd name="connsiteX3" fmla="*/ 22955 w 123443"/>
                <a:gd name="connsiteY3" fmla="*/ 0 h 204311"/>
                <a:gd name="connsiteX4" fmla="*/ 123444 w 123443"/>
                <a:gd name="connsiteY4" fmla="*/ 0 h 20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43" h="204311">
                  <a:moveTo>
                    <a:pt x="123444" y="0"/>
                  </a:moveTo>
                  <a:lnTo>
                    <a:pt x="75438" y="204311"/>
                  </a:lnTo>
                  <a:lnTo>
                    <a:pt x="0" y="204311"/>
                  </a:lnTo>
                  <a:lnTo>
                    <a:pt x="22955" y="0"/>
                  </a:lnTo>
                  <a:lnTo>
                    <a:pt x="123444"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1" name="Freeform: Shape 54">
              <a:extLst>
                <a:ext uri="{FF2B5EF4-FFF2-40B4-BE49-F238E27FC236}">
                  <a16:creationId xmlns:a16="http://schemas.microsoft.com/office/drawing/2014/main" id="{5A2438DA-3548-0449-9FDA-6D6B209BDC38}"/>
                </a:ext>
              </a:extLst>
            </p:cNvPr>
            <p:cNvSpPr/>
            <p:nvPr/>
          </p:nvSpPr>
          <p:spPr>
            <a:xfrm>
              <a:off x="6558248" y="3329558"/>
              <a:ext cx="300323" cy="349377"/>
            </a:xfrm>
            <a:custGeom>
              <a:avLst/>
              <a:gdLst>
                <a:gd name="connsiteX0" fmla="*/ 261461 w 300323"/>
                <a:gd name="connsiteY0" fmla="*/ 101060 h 349377"/>
                <a:gd name="connsiteX1" fmla="*/ 155543 w 300323"/>
                <a:gd name="connsiteY1" fmla="*/ 74009 h 349377"/>
                <a:gd name="connsiteX2" fmla="*/ 104489 w 300323"/>
                <a:gd name="connsiteY2" fmla="*/ 104204 h 349377"/>
                <a:gd name="connsiteX3" fmla="*/ 158687 w 300323"/>
                <a:gd name="connsiteY3" fmla="*/ 132683 h 349377"/>
                <a:gd name="connsiteX4" fmla="*/ 188214 w 300323"/>
                <a:gd name="connsiteY4" fmla="*/ 137160 h 349377"/>
                <a:gd name="connsiteX5" fmla="*/ 300323 w 300323"/>
                <a:gd name="connsiteY5" fmla="*/ 236601 h 349377"/>
                <a:gd name="connsiteX6" fmla="*/ 147733 w 300323"/>
                <a:gd name="connsiteY6" fmla="*/ 349377 h 349377"/>
                <a:gd name="connsiteX7" fmla="*/ 0 w 300323"/>
                <a:gd name="connsiteY7" fmla="*/ 310325 h 349377"/>
                <a:gd name="connsiteX8" fmla="*/ 35338 w 300323"/>
                <a:gd name="connsiteY8" fmla="*/ 242411 h 349377"/>
                <a:gd name="connsiteX9" fmla="*/ 148495 w 300323"/>
                <a:gd name="connsiteY9" fmla="*/ 274987 h 349377"/>
                <a:gd name="connsiteX10" fmla="*/ 209836 w 300323"/>
                <a:gd name="connsiteY10" fmla="*/ 243745 h 349377"/>
                <a:gd name="connsiteX11" fmla="*/ 154686 w 300323"/>
                <a:gd name="connsiteY11" fmla="*/ 213265 h 349377"/>
                <a:gd name="connsiteX12" fmla="*/ 127635 w 300323"/>
                <a:gd name="connsiteY12" fmla="*/ 209455 h 349377"/>
                <a:gd name="connsiteX13" fmla="*/ 12763 w 300323"/>
                <a:gd name="connsiteY13" fmla="*/ 108680 h 349377"/>
                <a:gd name="connsiteX14" fmla="*/ 152971 w 300323"/>
                <a:gd name="connsiteY14" fmla="*/ 0 h 349377"/>
                <a:gd name="connsiteX15" fmla="*/ 291846 w 300323"/>
                <a:gd name="connsiteY15" fmla="*/ 31528 h 349377"/>
                <a:gd name="connsiteX16" fmla="*/ 261461 w 300323"/>
                <a:gd name="connsiteY16" fmla="*/ 101060 h 34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323" h="349377">
                  <a:moveTo>
                    <a:pt x="261461" y="101060"/>
                  </a:moveTo>
                  <a:cubicBezTo>
                    <a:pt x="235077" y="88011"/>
                    <a:pt x="192881" y="74295"/>
                    <a:pt x="155543" y="74009"/>
                  </a:cubicBezTo>
                  <a:cubicBezTo>
                    <a:pt x="121634" y="74009"/>
                    <a:pt x="104489" y="86011"/>
                    <a:pt x="104489" y="104204"/>
                  </a:cubicBezTo>
                  <a:cubicBezTo>
                    <a:pt x="104489" y="123444"/>
                    <a:pt x="128492" y="128207"/>
                    <a:pt x="158687" y="132683"/>
                  </a:cubicBezTo>
                  <a:lnTo>
                    <a:pt x="188214" y="137160"/>
                  </a:lnTo>
                  <a:cubicBezTo>
                    <a:pt x="260223" y="148114"/>
                    <a:pt x="300323" y="180404"/>
                    <a:pt x="300323" y="236601"/>
                  </a:cubicBezTo>
                  <a:cubicBezTo>
                    <a:pt x="300323" y="305181"/>
                    <a:pt x="244126" y="349377"/>
                    <a:pt x="147733" y="349377"/>
                  </a:cubicBezTo>
                  <a:cubicBezTo>
                    <a:pt x="102489" y="349377"/>
                    <a:pt x="43148" y="340805"/>
                    <a:pt x="0" y="310325"/>
                  </a:cubicBezTo>
                  <a:lnTo>
                    <a:pt x="35338" y="242411"/>
                  </a:lnTo>
                  <a:cubicBezTo>
                    <a:pt x="63817" y="261271"/>
                    <a:pt x="98393" y="274987"/>
                    <a:pt x="148495" y="274987"/>
                  </a:cubicBezTo>
                  <a:cubicBezTo>
                    <a:pt x="190024" y="274987"/>
                    <a:pt x="209836" y="263366"/>
                    <a:pt x="209836" y="243745"/>
                  </a:cubicBezTo>
                  <a:cubicBezTo>
                    <a:pt x="209836" y="227648"/>
                    <a:pt x="193072" y="218694"/>
                    <a:pt x="154686" y="213265"/>
                  </a:cubicBezTo>
                  <a:lnTo>
                    <a:pt x="127635" y="209455"/>
                  </a:lnTo>
                  <a:cubicBezTo>
                    <a:pt x="50863" y="198787"/>
                    <a:pt x="12763" y="165259"/>
                    <a:pt x="12763" y="108680"/>
                  </a:cubicBezTo>
                  <a:cubicBezTo>
                    <a:pt x="12763" y="40481"/>
                    <a:pt x="65532" y="0"/>
                    <a:pt x="152971" y="0"/>
                  </a:cubicBezTo>
                  <a:cubicBezTo>
                    <a:pt x="206121" y="0"/>
                    <a:pt x="247650" y="9906"/>
                    <a:pt x="291846" y="31528"/>
                  </a:cubicBezTo>
                  <a:lnTo>
                    <a:pt x="261461" y="1010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13" name="Group 12">
            <a:extLst>
              <a:ext uri="{FF2B5EF4-FFF2-40B4-BE49-F238E27FC236}">
                <a16:creationId xmlns:a16="http://schemas.microsoft.com/office/drawing/2014/main" id="{0F305E1E-D288-D44F-9FA9-F43E9BAB4869}"/>
              </a:ext>
            </a:extLst>
          </p:cNvPr>
          <p:cNvGrpSpPr/>
          <p:nvPr/>
        </p:nvGrpSpPr>
        <p:grpSpPr>
          <a:xfrm>
            <a:off x="525795" y="5980562"/>
            <a:ext cx="1990197" cy="423109"/>
            <a:chOff x="532417" y="5938838"/>
            <a:chExt cx="1990197" cy="423109"/>
          </a:xfrm>
        </p:grpSpPr>
        <p:sp>
          <p:nvSpPr>
            <p:cNvPr id="14" name="Freeform: Shape 19">
              <a:extLst>
                <a:ext uri="{FF2B5EF4-FFF2-40B4-BE49-F238E27FC236}">
                  <a16:creationId xmlns:a16="http://schemas.microsoft.com/office/drawing/2014/main" id="{3B643C7D-7966-6440-9016-657BC4A802B1}"/>
                </a:ext>
              </a:extLst>
            </p:cNvPr>
            <p:cNvSpPr/>
            <p:nvPr/>
          </p:nvSpPr>
          <p:spPr>
            <a:xfrm>
              <a:off x="532417" y="5938838"/>
              <a:ext cx="427987" cy="423109"/>
            </a:xfrm>
            <a:custGeom>
              <a:avLst/>
              <a:gdLst>
                <a:gd name="connsiteX0" fmla="*/ 1022017 w 1440964"/>
                <a:gd name="connsiteY0" fmla="*/ 40027 h 1440964"/>
                <a:gd name="connsiteX1" fmla="*/ 200134 w 1440964"/>
                <a:gd name="connsiteY1" fmla="*/ 40027 h 1440964"/>
                <a:gd name="connsiteX2" fmla="*/ 280187 w 1440964"/>
                <a:gd name="connsiteY2" fmla="*/ 317546 h 1440964"/>
                <a:gd name="connsiteX3" fmla="*/ 1022017 w 1440964"/>
                <a:gd name="connsiteY3" fmla="*/ 317546 h 1440964"/>
                <a:gd name="connsiteX4" fmla="*/ 1160777 w 1440964"/>
                <a:gd name="connsiteY4" fmla="*/ 456305 h 1440964"/>
                <a:gd name="connsiteX5" fmla="*/ 1160777 w 1440964"/>
                <a:gd name="connsiteY5" fmla="*/ 595065 h 1440964"/>
                <a:gd name="connsiteX6" fmla="*/ 461642 w 1440964"/>
                <a:gd name="connsiteY6" fmla="*/ 595065 h 1440964"/>
                <a:gd name="connsiteX7" fmla="*/ 40027 w 1440964"/>
                <a:gd name="connsiteY7" fmla="*/ 1022017 h 1440964"/>
                <a:gd name="connsiteX8" fmla="*/ 461642 w 1440964"/>
                <a:gd name="connsiteY8" fmla="*/ 1443633 h 1440964"/>
                <a:gd name="connsiteX9" fmla="*/ 1022017 w 1440964"/>
                <a:gd name="connsiteY9" fmla="*/ 1443633 h 1440964"/>
                <a:gd name="connsiteX10" fmla="*/ 1443633 w 1440964"/>
                <a:gd name="connsiteY10" fmla="*/ 1022017 h 1440964"/>
                <a:gd name="connsiteX11" fmla="*/ 1443633 w 1440964"/>
                <a:gd name="connsiteY11" fmla="*/ 744498 h 1440964"/>
                <a:gd name="connsiteX12" fmla="*/ 1443633 w 1440964"/>
                <a:gd name="connsiteY12" fmla="*/ 605739 h 1440964"/>
                <a:gd name="connsiteX13" fmla="*/ 1443633 w 1440964"/>
                <a:gd name="connsiteY13" fmla="*/ 461642 h 1440964"/>
                <a:gd name="connsiteX14" fmla="*/ 1022017 w 1440964"/>
                <a:gd name="connsiteY14" fmla="*/ 40027 h 1440964"/>
                <a:gd name="connsiteX15" fmla="*/ 1160777 w 1440964"/>
                <a:gd name="connsiteY15" fmla="*/ 1022017 h 1440964"/>
                <a:gd name="connsiteX16" fmla="*/ 1022017 w 1440964"/>
                <a:gd name="connsiteY16" fmla="*/ 1160777 h 1440964"/>
                <a:gd name="connsiteX17" fmla="*/ 461642 w 1440964"/>
                <a:gd name="connsiteY17" fmla="*/ 1160777 h 1440964"/>
                <a:gd name="connsiteX18" fmla="*/ 322883 w 1440964"/>
                <a:gd name="connsiteY18" fmla="*/ 1022017 h 1440964"/>
                <a:gd name="connsiteX19" fmla="*/ 461642 w 1440964"/>
                <a:gd name="connsiteY19" fmla="*/ 883258 h 1440964"/>
                <a:gd name="connsiteX20" fmla="*/ 1160777 w 1440964"/>
                <a:gd name="connsiteY20" fmla="*/ 883258 h 1440964"/>
                <a:gd name="connsiteX21" fmla="*/ 1160777 w 1440964"/>
                <a:gd name="connsiteY21" fmla="*/ 1022017 h 144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0964" h="1440964">
                  <a:moveTo>
                    <a:pt x="1022017" y="40027"/>
                  </a:moveTo>
                  <a:lnTo>
                    <a:pt x="200134" y="40027"/>
                  </a:lnTo>
                  <a:lnTo>
                    <a:pt x="280187" y="317546"/>
                  </a:lnTo>
                  <a:lnTo>
                    <a:pt x="1022017" y="317546"/>
                  </a:lnTo>
                  <a:cubicBezTo>
                    <a:pt x="1096734" y="317546"/>
                    <a:pt x="1160777" y="381589"/>
                    <a:pt x="1160777" y="456305"/>
                  </a:cubicBezTo>
                  <a:lnTo>
                    <a:pt x="1160777" y="595065"/>
                  </a:lnTo>
                  <a:lnTo>
                    <a:pt x="461642" y="595065"/>
                  </a:lnTo>
                  <a:cubicBezTo>
                    <a:pt x="226818" y="600402"/>
                    <a:pt x="40027" y="787193"/>
                    <a:pt x="40027" y="1022017"/>
                  </a:cubicBezTo>
                  <a:cubicBezTo>
                    <a:pt x="40027" y="1256841"/>
                    <a:pt x="226818" y="1443633"/>
                    <a:pt x="461642" y="1443633"/>
                  </a:cubicBezTo>
                  <a:lnTo>
                    <a:pt x="1022017" y="1443633"/>
                  </a:lnTo>
                  <a:cubicBezTo>
                    <a:pt x="1251504" y="1443633"/>
                    <a:pt x="1443633" y="1256841"/>
                    <a:pt x="1443633" y="1022017"/>
                  </a:cubicBezTo>
                  <a:lnTo>
                    <a:pt x="1443633" y="744498"/>
                  </a:lnTo>
                  <a:lnTo>
                    <a:pt x="1443633" y="605739"/>
                  </a:lnTo>
                  <a:lnTo>
                    <a:pt x="1443633" y="461642"/>
                  </a:lnTo>
                  <a:cubicBezTo>
                    <a:pt x="1438296" y="226818"/>
                    <a:pt x="1251504" y="40027"/>
                    <a:pt x="1022017" y="40027"/>
                  </a:cubicBezTo>
                  <a:close/>
                  <a:moveTo>
                    <a:pt x="1160777" y="1022017"/>
                  </a:moveTo>
                  <a:cubicBezTo>
                    <a:pt x="1160777" y="1096734"/>
                    <a:pt x="1096734" y="1160777"/>
                    <a:pt x="1022017" y="1160777"/>
                  </a:cubicBezTo>
                  <a:lnTo>
                    <a:pt x="461642" y="1160777"/>
                  </a:lnTo>
                  <a:cubicBezTo>
                    <a:pt x="386926" y="1160777"/>
                    <a:pt x="322883" y="1096734"/>
                    <a:pt x="322883" y="1022017"/>
                  </a:cubicBezTo>
                  <a:cubicBezTo>
                    <a:pt x="322883" y="947300"/>
                    <a:pt x="386926" y="883258"/>
                    <a:pt x="461642" y="883258"/>
                  </a:cubicBezTo>
                  <a:lnTo>
                    <a:pt x="1160777" y="883258"/>
                  </a:lnTo>
                  <a:lnTo>
                    <a:pt x="1160777" y="1022017"/>
                  </a:lnTo>
                  <a:close/>
                </a:path>
              </a:pathLst>
            </a:custGeom>
            <a:gradFill>
              <a:gsLst>
                <a:gs pos="100000">
                  <a:schemeClr val="accent4"/>
                </a:gs>
                <a:gs pos="0">
                  <a:schemeClr val="accent2"/>
                </a:gs>
              </a:gsLst>
              <a:lin ang="2064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Freeform: Shape 21">
              <a:extLst>
                <a:ext uri="{FF2B5EF4-FFF2-40B4-BE49-F238E27FC236}">
                  <a16:creationId xmlns:a16="http://schemas.microsoft.com/office/drawing/2014/main" id="{4309CAFE-7430-E84C-B51F-4CB4A7F9C2F0}"/>
                </a:ext>
              </a:extLst>
            </p:cNvPr>
            <p:cNvSpPr/>
            <p:nvPr/>
          </p:nvSpPr>
          <p:spPr>
            <a:xfrm>
              <a:off x="992107" y="6103380"/>
              <a:ext cx="110959" cy="94024"/>
            </a:xfrm>
            <a:custGeom>
              <a:avLst/>
              <a:gdLst>
                <a:gd name="connsiteX0" fmla="*/ 296198 w 373583"/>
                <a:gd name="connsiteY0" fmla="*/ 40027 h 320214"/>
                <a:gd name="connsiteX1" fmla="*/ 40027 w 373583"/>
                <a:gd name="connsiteY1" fmla="*/ 40027 h 320214"/>
                <a:gd name="connsiteX2" fmla="*/ 40027 w 373583"/>
                <a:gd name="connsiteY2" fmla="*/ 317546 h 320214"/>
                <a:gd name="connsiteX3" fmla="*/ 376252 w 373583"/>
                <a:gd name="connsiteY3" fmla="*/ 317546 h 320214"/>
              </a:gdLst>
              <a:ahLst/>
              <a:cxnLst>
                <a:cxn ang="0">
                  <a:pos x="connsiteX0" y="connsiteY0"/>
                </a:cxn>
                <a:cxn ang="0">
                  <a:pos x="connsiteX1" y="connsiteY1"/>
                </a:cxn>
                <a:cxn ang="0">
                  <a:pos x="connsiteX2" y="connsiteY2"/>
                </a:cxn>
                <a:cxn ang="0">
                  <a:pos x="connsiteX3" y="connsiteY3"/>
                </a:cxn>
              </a:cxnLst>
              <a:rect l="l" t="t" r="r" b="b"/>
              <a:pathLst>
                <a:path w="373583" h="320214">
                  <a:moveTo>
                    <a:pt x="296198" y="40027"/>
                  </a:moveTo>
                  <a:lnTo>
                    <a:pt x="40027" y="40027"/>
                  </a:lnTo>
                  <a:lnTo>
                    <a:pt x="40027" y="317546"/>
                  </a:lnTo>
                  <a:lnTo>
                    <a:pt x="376252" y="317546"/>
                  </a:lnTo>
                  <a:close/>
                </a:path>
              </a:pathLst>
            </a:custGeom>
            <a:solidFill>
              <a:schemeClr val="accent4"/>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Freeform: Shape 22">
              <a:extLst>
                <a:ext uri="{FF2B5EF4-FFF2-40B4-BE49-F238E27FC236}">
                  <a16:creationId xmlns:a16="http://schemas.microsoft.com/office/drawing/2014/main" id="{F5E1A1F9-8ACB-8240-BEB9-4EA57A325F6F}"/>
                </a:ext>
              </a:extLst>
            </p:cNvPr>
            <p:cNvSpPr/>
            <p:nvPr userDrawn="1"/>
          </p:nvSpPr>
          <p:spPr>
            <a:xfrm>
              <a:off x="1143546" y="5955350"/>
              <a:ext cx="1379068" cy="344755"/>
            </a:xfrm>
            <a:custGeom>
              <a:avLst/>
              <a:gdLst>
                <a:gd name="connsiteX0" fmla="*/ 805674 w 4643106"/>
                <a:gd name="connsiteY0" fmla="*/ 965781 h 1174118"/>
                <a:gd name="connsiteX1" fmla="*/ 682925 w 4643106"/>
                <a:gd name="connsiteY1" fmla="*/ 965781 h 1174118"/>
                <a:gd name="connsiteX2" fmla="*/ 682925 w 4643106"/>
                <a:gd name="connsiteY2" fmla="*/ 896401 h 1174118"/>
                <a:gd name="connsiteX3" fmla="*/ 506807 w 4643106"/>
                <a:gd name="connsiteY3" fmla="*/ 976455 h 1174118"/>
                <a:gd name="connsiteX4" fmla="*/ 223951 w 4643106"/>
                <a:gd name="connsiteY4" fmla="*/ 682925 h 1174118"/>
                <a:gd name="connsiteX5" fmla="*/ 506807 w 4643106"/>
                <a:gd name="connsiteY5" fmla="*/ 389396 h 1174118"/>
                <a:gd name="connsiteX6" fmla="*/ 682925 w 4643106"/>
                <a:gd name="connsiteY6" fmla="*/ 469449 h 1174118"/>
                <a:gd name="connsiteX7" fmla="*/ 682925 w 4643106"/>
                <a:gd name="connsiteY7" fmla="*/ 405406 h 1174118"/>
                <a:gd name="connsiteX8" fmla="*/ 805674 w 4643106"/>
                <a:gd name="connsiteY8" fmla="*/ 405406 h 1174118"/>
                <a:gd name="connsiteX9" fmla="*/ 805674 w 4643106"/>
                <a:gd name="connsiteY9" fmla="*/ 965781 h 1174118"/>
                <a:gd name="connsiteX10" fmla="*/ 352037 w 4643106"/>
                <a:gd name="connsiteY10" fmla="*/ 688262 h 1174118"/>
                <a:gd name="connsiteX11" fmla="*/ 522818 w 4643106"/>
                <a:gd name="connsiteY11" fmla="*/ 869717 h 1174118"/>
                <a:gd name="connsiteX12" fmla="*/ 693599 w 4643106"/>
                <a:gd name="connsiteY12" fmla="*/ 688262 h 1174118"/>
                <a:gd name="connsiteX13" fmla="*/ 522818 w 4643106"/>
                <a:gd name="connsiteY13" fmla="*/ 506807 h 1174118"/>
                <a:gd name="connsiteX14" fmla="*/ 352037 w 4643106"/>
                <a:gd name="connsiteY14" fmla="*/ 688262 h 1174118"/>
                <a:gd name="connsiteX15" fmla="*/ 1862381 w 4643106"/>
                <a:gd name="connsiteY15" fmla="*/ 613546 h 1174118"/>
                <a:gd name="connsiteX16" fmla="*/ 1862381 w 4643106"/>
                <a:gd name="connsiteY16" fmla="*/ 965781 h 1174118"/>
                <a:gd name="connsiteX17" fmla="*/ 1739632 w 4643106"/>
                <a:gd name="connsiteY17" fmla="*/ 965781 h 1174118"/>
                <a:gd name="connsiteX18" fmla="*/ 1739632 w 4643106"/>
                <a:gd name="connsiteY18" fmla="*/ 650904 h 1174118"/>
                <a:gd name="connsiteX19" fmla="*/ 1611547 w 4643106"/>
                <a:gd name="connsiteY19" fmla="*/ 501470 h 1174118"/>
                <a:gd name="connsiteX20" fmla="*/ 1467450 w 4643106"/>
                <a:gd name="connsiteY20" fmla="*/ 650904 h 1174118"/>
                <a:gd name="connsiteX21" fmla="*/ 1467450 w 4643106"/>
                <a:gd name="connsiteY21" fmla="*/ 960444 h 1174118"/>
                <a:gd name="connsiteX22" fmla="*/ 1344701 w 4643106"/>
                <a:gd name="connsiteY22" fmla="*/ 960444 h 1174118"/>
                <a:gd name="connsiteX23" fmla="*/ 1344701 w 4643106"/>
                <a:gd name="connsiteY23" fmla="*/ 645567 h 1174118"/>
                <a:gd name="connsiteX24" fmla="*/ 1216616 w 4643106"/>
                <a:gd name="connsiteY24" fmla="*/ 496134 h 1174118"/>
                <a:gd name="connsiteX25" fmla="*/ 1072519 w 4643106"/>
                <a:gd name="connsiteY25" fmla="*/ 645567 h 1174118"/>
                <a:gd name="connsiteX26" fmla="*/ 1072519 w 4643106"/>
                <a:gd name="connsiteY26" fmla="*/ 955107 h 1174118"/>
                <a:gd name="connsiteX27" fmla="*/ 949770 w 4643106"/>
                <a:gd name="connsiteY27" fmla="*/ 955107 h 1174118"/>
                <a:gd name="connsiteX28" fmla="*/ 949770 w 4643106"/>
                <a:gd name="connsiteY28" fmla="*/ 405406 h 1174118"/>
                <a:gd name="connsiteX29" fmla="*/ 1072519 w 4643106"/>
                <a:gd name="connsiteY29" fmla="*/ 405406 h 1174118"/>
                <a:gd name="connsiteX30" fmla="*/ 1072519 w 4643106"/>
                <a:gd name="connsiteY30" fmla="*/ 474786 h 1174118"/>
                <a:gd name="connsiteX31" fmla="*/ 1243300 w 4643106"/>
                <a:gd name="connsiteY31" fmla="*/ 389396 h 1174118"/>
                <a:gd name="connsiteX32" fmla="*/ 1435429 w 4643106"/>
                <a:gd name="connsiteY32" fmla="*/ 490797 h 1174118"/>
                <a:gd name="connsiteX33" fmla="*/ 1638231 w 4643106"/>
                <a:gd name="connsiteY33" fmla="*/ 389396 h 1174118"/>
                <a:gd name="connsiteX34" fmla="*/ 1862381 w 4643106"/>
                <a:gd name="connsiteY34" fmla="*/ 613546 h 1174118"/>
                <a:gd name="connsiteX35" fmla="*/ 3260650 w 4643106"/>
                <a:gd name="connsiteY35" fmla="*/ 688262 h 1174118"/>
                <a:gd name="connsiteX36" fmla="*/ 2956446 w 4643106"/>
                <a:gd name="connsiteY36" fmla="*/ 981792 h 1174118"/>
                <a:gd name="connsiteX37" fmla="*/ 2652243 w 4643106"/>
                <a:gd name="connsiteY37" fmla="*/ 688262 h 1174118"/>
                <a:gd name="connsiteX38" fmla="*/ 2956446 w 4643106"/>
                <a:gd name="connsiteY38" fmla="*/ 394732 h 1174118"/>
                <a:gd name="connsiteX39" fmla="*/ 3260650 w 4643106"/>
                <a:gd name="connsiteY39" fmla="*/ 688262 h 1174118"/>
                <a:gd name="connsiteX40" fmla="*/ 2780329 w 4643106"/>
                <a:gd name="connsiteY40" fmla="*/ 688262 h 1174118"/>
                <a:gd name="connsiteX41" fmla="*/ 2956446 w 4643106"/>
                <a:gd name="connsiteY41" fmla="*/ 869717 h 1174118"/>
                <a:gd name="connsiteX42" fmla="*/ 3132564 w 4643106"/>
                <a:gd name="connsiteY42" fmla="*/ 688262 h 1174118"/>
                <a:gd name="connsiteX43" fmla="*/ 2956446 w 4643106"/>
                <a:gd name="connsiteY43" fmla="*/ 506807 h 1174118"/>
                <a:gd name="connsiteX44" fmla="*/ 2780329 w 4643106"/>
                <a:gd name="connsiteY44" fmla="*/ 688262 h 1174118"/>
                <a:gd name="connsiteX45" fmla="*/ 3853046 w 4643106"/>
                <a:gd name="connsiteY45" fmla="*/ 480123 h 1174118"/>
                <a:gd name="connsiteX46" fmla="*/ 3772993 w 4643106"/>
                <a:gd name="connsiteY46" fmla="*/ 565513 h 1174118"/>
                <a:gd name="connsiteX47" fmla="*/ 3639570 w 4643106"/>
                <a:gd name="connsiteY47" fmla="*/ 506807 h 1174118"/>
                <a:gd name="connsiteX48" fmla="*/ 3474126 w 4643106"/>
                <a:gd name="connsiteY48" fmla="*/ 688262 h 1174118"/>
                <a:gd name="connsiteX49" fmla="*/ 3639570 w 4643106"/>
                <a:gd name="connsiteY49" fmla="*/ 869717 h 1174118"/>
                <a:gd name="connsiteX50" fmla="*/ 3778330 w 4643106"/>
                <a:gd name="connsiteY50" fmla="*/ 811011 h 1174118"/>
                <a:gd name="connsiteX51" fmla="*/ 3853046 w 4643106"/>
                <a:gd name="connsiteY51" fmla="*/ 891064 h 1174118"/>
                <a:gd name="connsiteX52" fmla="*/ 3644907 w 4643106"/>
                <a:gd name="connsiteY52" fmla="*/ 981792 h 1174118"/>
                <a:gd name="connsiteX53" fmla="*/ 3351377 w 4643106"/>
                <a:gd name="connsiteY53" fmla="*/ 688262 h 1174118"/>
                <a:gd name="connsiteX54" fmla="*/ 3644907 w 4643106"/>
                <a:gd name="connsiteY54" fmla="*/ 394732 h 1174118"/>
                <a:gd name="connsiteX55" fmla="*/ 3853046 w 4643106"/>
                <a:gd name="connsiteY55" fmla="*/ 480123 h 1174118"/>
                <a:gd name="connsiteX56" fmla="*/ 4354716 w 4643106"/>
                <a:gd name="connsiteY56" fmla="*/ 544166 h 1174118"/>
                <a:gd name="connsiteX57" fmla="*/ 4183934 w 4643106"/>
                <a:gd name="connsiteY57" fmla="*/ 496134 h 1174118"/>
                <a:gd name="connsiteX58" fmla="*/ 4077196 w 4643106"/>
                <a:gd name="connsiteY58" fmla="*/ 565513 h 1174118"/>
                <a:gd name="connsiteX59" fmla="*/ 4167924 w 4643106"/>
                <a:gd name="connsiteY59" fmla="*/ 624219 h 1174118"/>
                <a:gd name="connsiteX60" fmla="*/ 4226630 w 4643106"/>
                <a:gd name="connsiteY60" fmla="*/ 634893 h 1174118"/>
                <a:gd name="connsiteX61" fmla="*/ 4424095 w 4643106"/>
                <a:gd name="connsiteY61" fmla="*/ 800337 h 1174118"/>
                <a:gd name="connsiteX62" fmla="*/ 4167924 w 4643106"/>
                <a:gd name="connsiteY62" fmla="*/ 981792 h 1174118"/>
                <a:gd name="connsiteX63" fmla="*/ 3927763 w 4643106"/>
                <a:gd name="connsiteY63" fmla="*/ 912412 h 1174118"/>
                <a:gd name="connsiteX64" fmla="*/ 3986469 w 4643106"/>
                <a:gd name="connsiteY64" fmla="*/ 821685 h 1174118"/>
                <a:gd name="connsiteX65" fmla="*/ 4173261 w 4643106"/>
                <a:gd name="connsiteY65" fmla="*/ 880391 h 1174118"/>
                <a:gd name="connsiteX66" fmla="*/ 4301347 w 4643106"/>
                <a:gd name="connsiteY66" fmla="*/ 811011 h 1174118"/>
                <a:gd name="connsiteX67" fmla="*/ 4205282 w 4643106"/>
                <a:gd name="connsiteY67" fmla="*/ 746968 h 1174118"/>
                <a:gd name="connsiteX68" fmla="*/ 4146576 w 4643106"/>
                <a:gd name="connsiteY68" fmla="*/ 741631 h 1174118"/>
                <a:gd name="connsiteX69" fmla="*/ 3954448 w 4643106"/>
                <a:gd name="connsiteY69" fmla="*/ 576187 h 1174118"/>
                <a:gd name="connsiteX70" fmla="*/ 4183934 w 4643106"/>
                <a:gd name="connsiteY70" fmla="*/ 394732 h 1174118"/>
                <a:gd name="connsiteX71" fmla="*/ 4413421 w 4643106"/>
                <a:gd name="connsiteY71" fmla="*/ 453438 h 1174118"/>
                <a:gd name="connsiteX72" fmla="*/ 4354716 w 4643106"/>
                <a:gd name="connsiteY72" fmla="*/ 544166 h 1174118"/>
                <a:gd name="connsiteX73" fmla="*/ 2422756 w 4643106"/>
                <a:gd name="connsiteY73" fmla="*/ 474786 h 1174118"/>
                <a:gd name="connsiteX74" fmla="*/ 2422756 w 4643106"/>
                <a:gd name="connsiteY74" fmla="*/ 266647 h 1174118"/>
                <a:gd name="connsiteX75" fmla="*/ 2545505 w 4643106"/>
                <a:gd name="connsiteY75" fmla="*/ 223951 h 1174118"/>
                <a:gd name="connsiteX76" fmla="*/ 2545505 w 4643106"/>
                <a:gd name="connsiteY76" fmla="*/ 965781 h 1174118"/>
                <a:gd name="connsiteX77" fmla="*/ 2422756 w 4643106"/>
                <a:gd name="connsiteY77" fmla="*/ 965781 h 1174118"/>
                <a:gd name="connsiteX78" fmla="*/ 2422756 w 4643106"/>
                <a:gd name="connsiteY78" fmla="*/ 896401 h 1174118"/>
                <a:gd name="connsiteX79" fmla="*/ 2246638 w 4643106"/>
                <a:gd name="connsiteY79" fmla="*/ 976455 h 1174118"/>
                <a:gd name="connsiteX80" fmla="*/ 1963782 w 4643106"/>
                <a:gd name="connsiteY80" fmla="*/ 682925 h 1174118"/>
                <a:gd name="connsiteX81" fmla="*/ 2246638 w 4643106"/>
                <a:gd name="connsiteY81" fmla="*/ 389396 h 1174118"/>
                <a:gd name="connsiteX82" fmla="*/ 2422756 w 4643106"/>
                <a:gd name="connsiteY82" fmla="*/ 474786 h 1174118"/>
                <a:gd name="connsiteX83" fmla="*/ 2091868 w 4643106"/>
                <a:gd name="connsiteY83" fmla="*/ 688262 h 1174118"/>
                <a:gd name="connsiteX84" fmla="*/ 2262649 w 4643106"/>
                <a:gd name="connsiteY84" fmla="*/ 869717 h 1174118"/>
                <a:gd name="connsiteX85" fmla="*/ 2433430 w 4643106"/>
                <a:gd name="connsiteY85" fmla="*/ 688262 h 1174118"/>
                <a:gd name="connsiteX86" fmla="*/ 2262649 w 4643106"/>
                <a:gd name="connsiteY86" fmla="*/ 506807 h 1174118"/>
                <a:gd name="connsiteX87" fmla="*/ 2091868 w 4643106"/>
                <a:gd name="connsiteY87" fmla="*/ 688262 h 117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643106" h="1174118">
                  <a:moveTo>
                    <a:pt x="805674" y="965781"/>
                  </a:moveTo>
                  <a:lnTo>
                    <a:pt x="682925" y="965781"/>
                  </a:lnTo>
                  <a:lnTo>
                    <a:pt x="682925" y="896401"/>
                  </a:lnTo>
                  <a:cubicBezTo>
                    <a:pt x="645567" y="944434"/>
                    <a:pt x="586861" y="976455"/>
                    <a:pt x="506807" y="976455"/>
                  </a:cubicBezTo>
                  <a:cubicBezTo>
                    <a:pt x="352037" y="976455"/>
                    <a:pt x="223951" y="853706"/>
                    <a:pt x="223951" y="682925"/>
                  </a:cubicBezTo>
                  <a:cubicBezTo>
                    <a:pt x="223951" y="512144"/>
                    <a:pt x="346700" y="389396"/>
                    <a:pt x="506807" y="389396"/>
                  </a:cubicBezTo>
                  <a:cubicBezTo>
                    <a:pt x="586861" y="389396"/>
                    <a:pt x="645567" y="421417"/>
                    <a:pt x="682925" y="469449"/>
                  </a:cubicBezTo>
                  <a:lnTo>
                    <a:pt x="682925" y="405406"/>
                  </a:lnTo>
                  <a:lnTo>
                    <a:pt x="805674" y="405406"/>
                  </a:lnTo>
                  <a:lnTo>
                    <a:pt x="805674" y="965781"/>
                  </a:lnTo>
                  <a:close/>
                  <a:moveTo>
                    <a:pt x="352037" y="688262"/>
                  </a:moveTo>
                  <a:cubicBezTo>
                    <a:pt x="352037" y="784326"/>
                    <a:pt x="416080" y="869717"/>
                    <a:pt x="522818" y="869717"/>
                  </a:cubicBezTo>
                  <a:cubicBezTo>
                    <a:pt x="624219" y="869717"/>
                    <a:pt x="693599" y="795000"/>
                    <a:pt x="693599" y="688262"/>
                  </a:cubicBezTo>
                  <a:cubicBezTo>
                    <a:pt x="693599" y="586861"/>
                    <a:pt x="624219" y="506807"/>
                    <a:pt x="522818" y="506807"/>
                  </a:cubicBezTo>
                  <a:cubicBezTo>
                    <a:pt x="416080" y="506807"/>
                    <a:pt x="352037" y="586861"/>
                    <a:pt x="352037" y="688262"/>
                  </a:cubicBezTo>
                  <a:close/>
                  <a:moveTo>
                    <a:pt x="1862381" y="613546"/>
                  </a:moveTo>
                  <a:lnTo>
                    <a:pt x="1862381" y="965781"/>
                  </a:lnTo>
                  <a:lnTo>
                    <a:pt x="1739632" y="965781"/>
                  </a:lnTo>
                  <a:lnTo>
                    <a:pt x="1739632" y="650904"/>
                  </a:lnTo>
                  <a:cubicBezTo>
                    <a:pt x="1739632" y="554840"/>
                    <a:pt x="1691600" y="501470"/>
                    <a:pt x="1611547" y="501470"/>
                  </a:cubicBezTo>
                  <a:cubicBezTo>
                    <a:pt x="1531493" y="501470"/>
                    <a:pt x="1467450" y="554840"/>
                    <a:pt x="1467450" y="650904"/>
                  </a:cubicBezTo>
                  <a:lnTo>
                    <a:pt x="1467450" y="960444"/>
                  </a:lnTo>
                  <a:lnTo>
                    <a:pt x="1344701" y="960444"/>
                  </a:lnTo>
                  <a:lnTo>
                    <a:pt x="1344701" y="645567"/>
                  </a:lnTo>
                  <a:cubicBezTo>
                    <a:pt x="1344701" y="549503"/>
                    <a:pt x="1296669" y="496134"/>
                    <a:pt x="1216616" y="496134"/>
                  </a:cubicBezTo>
                  <a:cubicBezTo>
                    <a:pt x="1136562" y="496134"/>
                    <a:pt x="1072519" y="549503"/>
                    <a:pt x="1072519" y="645567"/>
                  </a:cubicBezTo>
                  <a:lnTo>
                    <a:pt x="1072519" y="955107"/>
                  </a:lnTo>
                  <a:lnTo>
                    <a:pt x="949770" y="955107"/>
                  </a:lnTo>
                  <a:lnTo>
                    <a:pt x="949770" y="405406"/>
                  </a:lnTo>
                  <a:lnTo>
                    <a:pt x="1072519" y="405406"/>
                  </a:lnTo>
                  <a:lnTo>
                    <a:pt x="1072519" y="474786"/>
                  </a:lnTo>
                  <a:cubicBezTo>
                    <a:pt x="1115215" y="410743"/>
                    <a:pt x="1189931" y="389396"/>
                    <a:pt x="1243300" y="389396"/>
                  </a:cubicBezTo>
                  <a:cubicBezTo>
                    <a:pt x="1328691" y="389396"/>
                    <a:pt x="1398070" y="426754"/>
                    <a:pt x="1435429" y="490797"/>
                  </a:cubicBezTo>
                  <a:cubicBezTo>
                    <a:pt x="1483461" y="410743"/>
                    <a:pt x="1568851" y="389396"/>
                    <a:pt x="1638231" y="389396"/>
                  </a:cubicBezTo>
                  <a:cubicBezTo>
                    <a:pt x="1766317" y="389396"/>
                    <a:pt x="1862381" y="480123"/>
                    <a:pt x="1862381" y="613546"/>
                  </a:cubicBezTo>
                  <a:close/>
                  <a:moveTo>
                    <a:pt x="3260650" y="688262"/>
                  </a:moveTo>
                  <a:cubicBezTo>
                    <a:pt x="3260650" y="859043"/>
                    <a:pt x="3132564" y="981792"/>
                    <a:pt x="2956446" y="981792"/>
                  </a:cubicBezTo>
                  <a:cubicBezTo>
                    <a:pt x="2785666" y="981792"/>
                    <a:pt x="2652243" y="853706"/>
                    <a:pt x="2652243" y="688262"/>
                  </a:cubicBezTo>
                  <a:cubicBezTo>
                    <a:pt x="2652243" y="522818"/>
                    <a:pt x="2780329" y="394732"/>
                    <a:pt x="2956446" y="394732"/>
                  </a:cubicBezTo>
                  <a:cubicBezTo>
                    <a:pt x="3132564" y="389396"/>
                    <a:pt x="3260650" y="517481"/>
                    <a:pt x="3260650" y="688262"/>
                  </a:cubicBezTo>
                  <a:close/>
                  <a:moveTo>
                    <a:pt x="2780329" y="688262"/>
                  </a:moveTo>
                  <a:cubicBezTo>
                    <a:pt x="2780329" y="795000"/>
                    <a:pt x="2855046" y="869717"/>
                    <a:pt x="2956446" y="869717"/>
                  </a:cubicBezTo>
                  <a:cubicBezTo>
                    <a:pt x="3057848" y="869717"/>
                    <a:pt x="3132564" y="795000"/>
                    <a:pt x="3132564" y="688262"/>
                  </a:cubicBezTo>
                  <a:cubicBezTo>
                    <a:pt x="3132564" y="581524"/>
                    <a:pt x="3057848" y="506807"/>
                    <a:pt x="2956446" y="506807"/>
                  </a:cubicBezTo>
                  <a:cubicBezTo>
                    <a:pt x="2855046" y="506807"/>
                    <a:pt x="2780329" y="581524"/>
                    <a:pt x="2780329" y="688262"/>
                  </a:cubicBezTo>
                  <a:close/>
                  <a:moveTo>
                    <a:pt x="3853046" y="480123"/>
                  </a:moveTo>
                  <a:lnTo>
                    <a:pt x="3772993" y="565513"/>
                  </a:lnTo>
                  <a:cubicBezTo>
                    <a:pt x="3735635" y="528155"/>
                    <a:pt x="3692939" y="506807"/>
                    <a:pt x="3639570" y="506807"/>
                  </a:cubicBezTo>
                  <a:cubicBezTo>
                    <a:pt x="3543506" y="506807"/>
                    <a:pt x="3474126" y="581524"/>
                    <a:pt x="3474126" y="688262"/>
                  </a:cubicBezTo>
                  <a:cubicBezTo>
                    <a:pt x="3474126" y="795000"/>
                    <a:pt x="3543506" y="869717"/>
                    <a:pt x="3639570" y="869717"/>
                  </a:cubicBezTo>
                  <a:cubicBezTo>
                    <a:pt x="3692939" y="869717"/>
                    <a:pt x="3740972" y="843032"/>
                    <a:pt x="3778330" y="811011"/>
                  </a:cubicBezTo>
                  <a:lnTo>
                    <a:pt x="3853046" y="891064"/>
                  </a:lnTo>
                  <a:cubicBezTo>
                    <a:pt x="3799677" y="949770"/>
                    <a:pt x="3724961" y="981792"/>
                    <a:pt x="3644907" y="981792"/>
                  </a:cubicBezTo>
                  <a:cubicBezTo>
                    <a:pt x="3468789" y="981792"/>
                    <a:pt x="3351377" y="853706"/>
                    <a:pt x="3351377" y="688262"/>
                  </a:cubicBezTo>
                  <a:cubicBezTo>
                    <a:pt x="3351377" y="522818"/>
                    <a:pt x="3468789" y="394732"/>
                    <a:pt x="3644907" y="394732"/>
                  </a:cubicBezTo>
                  <a:cubicBezTo>
                    <a:pt x="3724961" y="389396"/>
                    <a:pt x="3799677" y="421417"/>
                    <a:pt x="3853046" y="480123"/>
                  </a:cubicBezTo>
                  <a:close/>
                  <a:moveTo>
                    <a:pt x="4354716" y="544166"/>
                  </a:moveTo>
                  <a:cubicBezTo>
                    <a:pt x="4322694" y="522818"/>
                    <a:pt x="4253314" y="496134"/>
                    <a:pt x="4183934" y="496134"/>
                  </a:cubicBezTo>
                  <a:cubicBezTo>
                    <a:pt x="4114555" y="496134"/>
                    <a:pt x="4077196" y="522818"/>
                    <a:pt x="4077196" y="565513"/>
                  </a:cubicBezTo>
                  <a:cubicBezTo>
                    <a:pt x="4077196" y="602872"/>
                    <a:pt x="4119892" y="613546"/>
                    <a:pt x="4167924" y="624219"/>
                  </a:cubicBezTo>
                  <a:lnTo>
                    <a:pt x="4226630" y="634893"/>
                  </a:lnTo>
                  <a:cubicBezTo>
                    <a:pt x="4349379" y="650904"/>
                    <a:pt x="4424095" y="704273"/>
                    <a:pt x="4424095" y="800337"/>
                  </a:cubicBezTo>
                  <a:cubicBezTo>
                    <a:pt x="4424095" y="907075"/>
                    <a:pt x="4328031" y="981792"/>
                    <a:pt x="4167924" y="981792"/>
                  </a:cubicBezTo>
                  <a:cubicBezTo>
                    <a:pt x="4109218" y="981792"/>
                    <a:pt x="4007817" y="971118"/>
                    <a:pt x="3927763" y="912412"/>
                  </a:cubicBezTo>
                  <a:lnTo>
                    <a:pt x="3986469" y="821685"/>
                  </a:lnTo>
                  <a:cubicBezTo>
                    <a:pt x="4029164" y="853706"/>
                    <a:pt x="4082533" y="880391"/>
                    <a:pt x="4173261" y="880391"/>
                  </a:cubicBezTo>
                  <a:cubicBezTo>
                    <a:pt x="4258651" y="880391"/>
                    <a:pt x="4301347" y="853706"/>
                    <a:pt x="4301347" y="811011"/>
                  </a:cubicBezTo>
                  <a:cubicBezTo>
                    <a:pt x="4301347" y="778989"/>
                    <a:pt x="4269325" y="757642"/>
                    <a:pt x="4205282" y="746968"/>
                  </a:cubicBezTo>
                  <a:lnTo>
                    <a:pt x="4146576" y="741631"/>
                  </a:lnTo>
                  <a:cubicBezTo>
                    <a:pt x="4023827" y="725620"/>
                    <a:pt x="3954448" y="666915"/>
                    <a:pt x="3954448" y="576187"/>
                  </a:cubicBezTo>
                  <a:cubicBezTo>
                    <a:pt x="3954448" y="464112"/>
                    <a:pt x="4045175" y="394732"/>
                    <a:pt x="4183934" y="394732"/>
                  </a:cubicBezTo>
                  <a:cubicBezTo>
                    <a:pt x="4269325" y="394732"/>
                    <a:pt x="4354716" y="416080"/>
                    <a:pt x="4413421" y="453438"/>
                  </a:cubicBezTo>
                  <a:lnTo>
                    <a:pt x="4354716" y="544166"/>
                  </a:lnTo>
                  <a:close/>
                  <a:moveTo>
                    <a:pt x="2422756" y="474786"/>
                  </a:moveTo>
                  <a:lnTo>
                    <a:pt x="2422756" y="266647"/>
                  </a:lnTo>
                  <a:lnTo>
                    <a:pt x="2545505" y="223951"/>
                  </a:lnTo>
                  <a:lnTo>
                    <a:pt x="2545505" y="965781"/>
                  </a:lnTo>
                  <a:lnTo>
                    <a:pt x="2422756" y="965781"/>
                  </a:lnTo>
                  <a:lnTo>
                    <a:pt x="2422756" y="896401"/>
                  </a:lnTo>
                  <a:cubicBezTo>
                    <a:pt x="2385398" y="944434"/>
                    <a:pt x="2326692" y="976455"/>
                    <a:pt x="2246638" y="976455"/>
                  </a:cubicBezTo>
                  <a:cubicBezTo>
                    <a:pt x="2091868" y="976455"/>
                    <a:pt x="1963782" y="853706"/>
                    <a:pt x="1963782" y="682925"/>
                  </a:cubicBezTo>
                  <a:cubicBezTo>
                    <a:pt x="1963782" y="512144"/>
                    <a:pt x="2086531" y="389396"/>
                    <a:pt x="2246638" y="389396"/>
                  </a:cubicBezTo>
                  <a:cubicBezTo>
                    <a:pt x="2326692" y="389396"/>
                    <a:pt x="2385398" y="421417"/>
                    <a:pt x="2422756" y="474786"/>
                  </a:cubicBezTo>
                  <a:close/>
                  <a:moveTo>
                    <a:pt x="2091868" y="688262"/>
                  </a:moveTo>
                  <a:cubicBezTo>
                    <a:pt x="2091868" y="784326"/>
                    <a:pt x="2155911" y="869717"/>
                    <a:pt x="2262649" y="869717"/>
                  </a:cubicBezTo>
                  <a:cubicBezTo>
                    <a:pt x="2364050" y="869717"/>
                    <a:pt x="2433430" y="795000"/>
                    <a:pt x="2433430" y="688262"/>
                  </a:cubicBezTo>
                  <a:cubicBezTo>
                    <a:pt x="2433430" y="586861"/>
                    <a:pt x="2364050" y="506807"/>
                    <a:pt x="2262649" y="506807"/>
                  </a:cubicBezTo>
                  <a:cubicBezTo>
                    <a:pt x="2155911" y="506807"/>
                    <a:pt x="2091868" y="586861"/>
                    <a:pt x="2091868" y="688262"/>
                  </a:cubicBezTo>
                  <a:close/>
                </a:path>
              </a:pathLst>
            </a:custGeom>
            <a:solidFill>
              <a:schemeClr val="bg1"/>
            </a:solidFill>
            <a:ln w="53293" cap="flat">
              <a:noFill/>
              <a:prstDash val="solid"/>
              <a:miter/>
            </a:ln>
          </p:spPr>
          <p:txBody>
            <a:bodyPr rtlCol="0" anchor="ctr"/>
            <a:lstStyle/>
            <a:p>
              <a:endParaRPr lang="en-US"/>
            </a:p>
          </p:txBody>
        </p:sp>
      </p:grpSp>
      <p:pic>
        <p:nvPicPr>
          <p:cNvPr id="27" name="Graphic 26">
            <a:extLst>
              <a:ext uri="{FF2B5EF4-FFF2-40B4-BE49-F238E27FC236}">
                <a16:creationId xmlns:a16="http://schemas.microsoft.com/office/drawing/2014/main" id="{03DE8172-4DC9-8946-953C-4D869CEDB9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95" y="1171073"/>
            <a:ext cx="4117442" cy="1837889"/>
          </a:xfrm>
          <a:prstGeom prst="rect">
            <a:avLst/>
          </a:prstGeom>
        </p:spPr>
      </p:pic>
    </p:spTree>
    <p:extLst>
      <p:ext uri="{BB962C8B-B14F-4D97-AF65-F5344CB8AC3E}">
        <p14:creationId xmlns:p14="http://schemas.microsoft.com/office/powerpoint/2010/main" val="197823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10_Thank You 2">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lit, dark&#10;&#10;Description automatically generated">
            <a:extLst>
              <a:ext uri="{FF2B5EF4-FFF2-40B4-BE49-F238E27FC236}">
                <a16:creationId xmlns:a16="http://schemas.microsoft.com/office/drawing/2014/main" id="{68525569-831D-436E-8323-92037AC836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23" name="Rectangle 22">
            <a:extLst>
              <a:ext uri="{FF2B5EF4-FFF2-40B4-BE49-F238E27FC236}">
                <a16:creationId xmlns:a16="http://schemas.microsoft.com/office/drawing/2014/main" id="{8DFD19AB-6F21-4A11-9610-2ECEF2E4CA5B}"/>
              </a:ext>
            </a:extLst>
          </p:cNvPr>
          <p:cNvSpPr/>
          <p:nvPr/>
        </p:nvSpPr>
        <p:spPr>
          <a:xfrm rot="10800000" flipV="1">
            <a:off x="-1" y="0"/>
            <a:ext cx="6333565"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dirty="0" err="1"/>
          </a:p>
        </p:txBody>
      </p:sp>
      <p:grpSp>
        <p:nvGrpSpPr>
          <p:cNvPr id="4" name="Graphic 48">
            <a:extLst>
              <a:ext uri="{FF2B5EF4-FFF2-40B4-BE49-F238E27FC236}">
                <a16:creationId xmlns:a16="http://schemas.microsoft.com/office/drawing/2014/main" id="{756FE79D-EE0C-0D46-9D84-0B738281D035}"/>
              </a:ext>
            </a:extLst>
          </p:cNvPr>
          <p:cNvGrpSpPr/>
          <p:nvPr/>
        </p:nvGrpSpPr>
        <p:grpSpPr>
          <a:xfrm>
            <a:off x="593462" y="652841"/>
            <a:ext cx="1449639" cy="477658"/>
            <a:chOff x="5334000" y="3176587"/>
            <a:chExt cx="1524571" cy="502348"/>
          </a:xfrm>
          <a:solidFill>
            <a:schemeClr val="bg1"/>
          </a:solidFill>
        </p:grpSpPr>
        <p:sp>
          <p:nvSpPr>
            <p:cNvPr id="5" name="Freeform: Shape 50">
              <a:extLst>
                <a:ext uri="{FF2B5EF4-FFF2-40B4-BE49-F238E27FC236}">
                  <a16:creationId xmlns:a16="http://schemas.microsoft.com/office/drawing/2014/main" id="{B804B1F3-1C15-7845-9218-5AE6F3E80E4F}"/>
                </a:ext>
              </a:extLst>
            </p:cNvPr>
            <p:cNvSpPr/>
            <p:nvPr/>
          </p:nvSpPr>
          <p:spPr>
            <a:xfrm>
              <a:off x="5334000" y="3190303"/>
              <a:ext cx="349377" cy="479964"/>
            </a:xfrm>
            <a:custGeom>
              <a:avLst/>
              <a:gdLst>
                <a:gd name="connsiteX0" fmla="*/ 349377 w 349377"/>
                <a:gd name="connsiteY0" fmla="*/ 479965 h 479964"/>
                <a:gd name="connsiteX1" fmla="*/ 0 w 349377"/>
                <a:gd name="connsiteY1" fmla="*/ 479965 h 479964"/>
                <a:gd name="connsiteX2" fmla="*/ 0 w 349377"/>
                <a:gd name="connsiteY2" fmla="*/ 0 h 479964"/>
                <a:gd name="connsiteX3" fmla="*/ 95631 w 349377"/>
                <a:gd name="connsiteY3" fmla="*/ 0 h 479964"/>
                <a:gd name="connsiteX4" fmla="*/ 95631 w 349377"/>
                <a:gd name="connsiteY4" fmla="*/ 390525 h 479964"/>
                <a:gd name="connsiteX5" fmla="*/ 349377 w 349377"/>
                <a:gd name="connsiteY5" fmla="*/ 390525 h 479964"/>
                <a:gd name="connsiteX6" fmla="*/ 349377 w 349377"/>
                <a:gd name="connsiteY6" fmla="*/ 479965 h 47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377" h="479964">
                  <a:moveTo>
                    <a:pt x="349377" y="479965"/>
                  </a:moveTo>
                  <a:lnTo>
                    <a:pt x="0" y="479965"/>
                  </a:lnTo>
                  <a:lnTo>
                    <a:pt x="0" y="0"/>
                  </a:lnTo>
                  <a:lnTo>
                    <a:pt x="95631" y="0"/>
                  </a:lnTo>
                  <a:lnTo>
                    <a:pt x="95631" y="390525"/>
                  </a:lnTo>
                  <a:lnTo>
                    <a:pt x="349377" y="390525"/>
                  </a:lnTo>
                  <a:lnTo>
                    <a:pt x="349377" y="479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6" name="Freeform: Shape 51">
              <a:extLst>
                <a:ext uri="{FF2B5EF4-FFF2-40B4-BE49-F238E27FC236}">
                  <a16:creationId xmlns:a16="http://schemas.microsoft.com/office/drawing/2014/main" id="{9AA9CCDB-F1F7-6948-89DF-8096AAEA5B1B}"/>
                </a:ext>
              </a:extLst>
            </p:cNvPr>
            <p:cNvSpPr/>
            <p:nvPr/>
          </p:nvSpPr>
          <p:spPr>
            <a:xfrm>
              <a:off x="5721762" y="3329082"/>
              <a:ext cx="329564" cy="349757"/>
            </a:xfrm>
            <a:custGeom>
              <a:avLst/>
              <a:gdLst>
                <a:gd name="connsiteX0" fmla="*/ 329565 w 329564"/>
                <a:gd name="connsiteY0" fmla="*/ 174593 h 349757"/>
                <a:gd name="connsiteX1" fmla="*/ 327850 w 329564"/>
                <a:gd name="connsiteY1" fmla="*/ 204787 h 349757"/>
                <a:gd name="connsiteX2" fmla="*/ 92297 w 329564"/>
                <a:gd name="connsiteY2" fmla="*/ 204787 h 349757"/>
                <a:gd name="connsiteX3" fmla="*/ 177641 w 329564"/>
                <a:gd name="connsiteY3" fmla="*/ 273653 h 349757"/>
                <a:gd name="connsiteX4" fmla="*/ 261652 w 329564"/>
                <a:gd name="connsiteY4" fmla="*/ 241744 h 349757"/>
                <a:gd name="connsiteX5" fmla="*/ 314135 w 329564"/>
                <a:gd name="connsiteY5" fmla="*/ 299371 h 349757"/>
                <a:gd name="connsiteX6" fmla="*/ 172498 w 329564"/>
                <a:gd name="connsiteY6" fmla="*/ 349758 h 349757"/>
                <a:gd name="connsiteX7" fmla="*/ 0 w 329564"/>
                <a:gd name="connsiteY7" fmla="*/ 175927 h 349757"/>
                <a:gd name="connsiteX8" fmla="*/ 168021 w 329564"/>
                <a:gd name="connsiteY8" fmla="*/ 0 h 349757"/>
                <a:gd name="connsiteX9" fmla="*/ 329565 w 329564"/>
                <a:gd name="connsiteY9" fmla="*/ 174593 h 349757"/>
                <a:gd name="connsiteX10" fmla="*/ 92583 w 329564"/>
                <a:gd name="connsiteY10" fmla="*/ 143732 h 349757"/>
                <a:gd name="connsiteX11" fmla="*/ 239649 w 329564"/>
                <a:gd name="connsiteY11" fmla="*/ 143732 h 349757"/>
                <a:gd name="connsiteX12" fmla="*/ 167259 w 329564"/>
                <a:gd name="connsiteY12" fmla="*/ 77248 h 349757"/>
                <a:gd name="connsiteX13" fmla="*/ 92583 w 329564"/>
                <a:gd name="connsiteY13" fmla="*/ 143732 h 3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564" h="349757">
                  <a:moveTo>
                    <a:pt x="329565" y="174593"/>
                  </a:moveTo>
                  <a:cubicBezTo>
                    <a:pt x="329565" y="184880"/>
                    <a:pt x="328898" y="197263"/>
                    <a:pt x="327850" y="204787"/>
                  </a:cubicBezTo>
                  <a:lnTo>
                    <a:pt x="92297" y="204787"/>
                  </a:lnTo>
                  <a:cubicBezTo>
                    <a:pt x="101918" y="252793"/>
                    <a:pt x="135541" y="273653"/>
                    <a:pt x="177641" y="273653"/>
                  </a:cubicBezTo>
                  <a:cubicBezTo>
                    <a:pt x="206407" y="273653"/>
                    <a:pt x="237649" y="262033"/>
                    <a:pt x="261652" y="241744"/>
                  </a:cubicBezTo>
                  <a:lnTo>
                    <a:pt x="314135" y="299371"/>
                  </a:lnTo>
                  <a:cubicBezTo>
                    <a:pt x="276416" y="334042"/>
                    <a:pt x="228410" y="349758"/>
                    <a:pt x="172498" y="349758"/>
                  </a:cubicBezTo>
                  <a:cubicBezTo>
                    <a:pt x="70676" y="349758"/>
                    <a:pt x="0" y="280511"/>
                    <a:pt x="0" y="175927"/>
                  </a:cubicBezTo>
                  <a:cubicBezTo>
                    <a:pt x="0" y="71342"/>
                    <a:pt x="68580" y="0"/>
                    <a:pt x="168021" y="0"/>
                  </a:cubicBezTo>
                  <a:cubicBezTo>
                    <a:pt x="263747" y="95"/>
                    <a:pt x="329184" y="71056"/>
                    <a:pt x="329565" y="174593"/>
                  </a:cubicBezTo>
                  <a:close/>
                  <a:moveTo>
                    <a:pt x="92583" y="143732"/>
                  </a:moveTo>
                  <a:lnTo>
                    <a:pt x="239649" y="143732"/>
                  </a:lnTo>
                  <a:cubicBezTo>
                    <a:pt x="231458" y="101251"/>
                    <a:pt x="205740" y="77248"/>
                    <a:pt x="167259" y="77248"/>
                  </a:cubicBezTo>
                  <a:cubicBezTo>
                    <a:pt x="125158" y="77248"/>
                    <a:pt x="100489" y="102584"/>
                    <a:pt x="92583" y="14373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7" name="Freeform: Shape 52">
              <a:extLst>
                <a:ext uri="{FF2B5EF4-FFF2-40B4-BE49-F238E27FC236}">
                  <a16:creationId xmlns:a16="http://schemas.microsoft.com/office/drawing/2014/main" id="{EFDD0B21-480E-F44F-9D87-59A6FA018FF5}"/>
                </a:ext>
              </a:extLst>
            </p:cNvPr>
            <p:cNvSpPr/>
            <p:nvPr/>
          </p:nvSpPr>
          <p:spPr>
            <a:xfrm>
              <a:off x="6088094" y="3239356"/>
              <a:ext cx="298608" cy="439388"/>
            </a:xfrm>
            <a:custGeom>
              <a:avLst/>
              <a:gdLst>
                <a:gd name="connsiteX0" fmla="*/ 273844 w 298608"/>
                <a:gd name="connsiteY0" fmla="*/ 178213 h 439388"/>
                <a:gd name="connsiteX1" fmla="*/ 153543 w 298608"/>
                <a:gd name="connsiteY1" fmla="*/ 178213 h 439388"/>
                <a:gd name="connsiteX2" fmla="*/ 153543 w 298608"/>
                <a:gd name="connsiteY2" fmla="*/ 299561 h 439388"/>
                <a:gd name="connsiteX3" fmla="*/ 203264 w 298608"/>
                <a:gd name="connsiteY3" fmla="*/ 356140 h 439388"/>
                <a:gd name="connsiteX4" fmla="*/ 265652 w 298608"/>
                <a:gd name="connsiteY4" fmla="*/ 334518 h 439388"/>
                <a:gd name="connsiteX5" fmla="*/ 298609 w 298608"/>
                <a:gd name="connsiteY5" fmla="*/ 404432 h 439388"/>
                <a:gd name="connsiteX6" fmla="*/ 188595 w 298608"/>
                <a:gd name="connsiteY6" fmla="*/ 439388 h 439388"/>
                <a:gd name="connsiteX7" fmla="*/ 64103 w 298608"/>
                <a:gd name="connsiteY7" fmla="*/ 306705 h 439388"/>
                <a:gd name="connsiteX8" fmla="*/ 64103 w 298608"/>
                <a:gd name="connsiteY8" fmla="*/ 178213 h 439388"/>
                <a:gd name="connsiteX9" fmla="*/ 0 w 298608"/>
                <a:gd name="connsiteY9" fmla="*/ 178213 h 439388"/>
                <a:gd name="connsiteX10" fmla="*/ 0 w 298608"/>
                <a:gd name="connsiteY10" fmla="*/ 98679 h 439388"/>
                <a:gd name="connsiteX11" fmla="*/ 64103 w 298608"/>
                <a:gd name="connsiteY11" fmla="*/ 98679 h 439388"/>
                <a:gd name="connsiteX12" fmla="*/ 64103 w 298608"/>
                <a:gd name="connsiteY12" fmla="*/ 0 h 439388"/>
                <a:gd name="connsiteX13" fmla="*/ 153543 w 298608"/>
                <a:gd name="connsiteY13" fmla="*/ 0 h 439388"/>
                <a:gd name="connsiteX14" fmla="*/ 153543 w 298608"/>
                <a:gd name="connsiteY14" fmla="*/ 98774 h 439388"/>
                <a:gd name="connsiteX15" fmla="*/ 273844 w 298608"/>
                <a:gd name="connsiteY15" fmla="*/ 98774 h 439388"/>
                <a:gd name="connsiteX16" fmla="*/ 273844 w 298608"/>
                <a:gd name="connsiteY16" fmla="*/ 178213 h 43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608" h="439388">
                  <a:moveTo>
                    <a:pt x="273844" y="178213"/>
                  </a:moveTo>
                  <a:lnTo>
                    <a:pt x="153543" y="178213"/>
                  </a:lnTo>
                  <a:lnTo>
                    <a:pt x="153543" y="299561"/>
                  </a:lnTo>
                  <a:cubicBezTo>
                    <a:pt x="153543" y="341090"/>
                    <a:pt x="175450" y="356140"/>
                    <a:pt x="203264" y="356140"/>
                  </a:cubicBezTo>
                  <a:cubicBezTo>
                    <a:pt x="224504" y="356140"/>
                    <a:pt x="247460" y="345472"/>
                    <a:pt x="265652" y="334518"/>
                  </a:cubicBezTo>
                  <a:lnTo>
                    <a:pt x="298609" y="404432"/>
                  </a:lnTo>
                  <a:cubicBezTo>
                    <a:pt x="269462" y="424339"/>
                    <a:pt x="235839" y="439388"/>
                    <a:pt x="188595" y="439388"/>
                  </a:cubicBezTo>
                  <a:cubicBezTo>
                    <a:pt x="106299" y="439388"/>
                    <a:pt x="64103" y="392716"/>
                    <a:pt x="64103" y="306705"/>
                  </a:cubicBezTo>
                  <a:lnTo>
                    <a:pt x="64103" y="178213"/>
                  </a:lnTo>
                  <a:lnTo>
                    <a:pt x="0" y="178213"/>
                  </a:lnTo>
                  <a:lnTo>
                    <a:pt x="0" y="98679"/>
                  </a:lnTo>
                  <a:lnTo>
                    <a:pt x="64103" y="98679"/>
                  </a:lnTo>
                  <a:lnTo>
                    <a:pt x="64103" y="0"/>
                  </a:lnTo>
                  <a:lnTo>
                    <a:pt x="153543" y="0"/>
                  </a:lnTo>
                  <a:lnTo>
                    <a:pt x="153543" y="98774"/>
                  </a:lnTo>
                  <a:lnTo>
                    <a:pt x="273844" y="98774"/>
                  </a:lnTo>
                  <a:lnTo>
                    <a:pt x="273844" y="17821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8" name="Freeform: Shape 53">
              <a:extLst>
                <a:ext uri="{FF2B5EF4-FFF2-40B4-BE49-F238E27FC236}">
                  <a16:creationId xmlns:a16="http://schemas.microsoft.com/office/drawing/2014/main" id="{CDE8DCEC-B649-CF48-B08B-84293B366FD2}"/>
                </a:ext>
              </a:extLst>
            </p:cNvPr>
            <p:cNvSpPr/>
            <p:nvPr/>
          </p:nvSpPr>
          <p:spPr>
            <a:xfrm>
              <a:off x="6422707" y="3176587"/>
              <a:ext cx="123443" cy="204311"/>
            </a:xfrm>
            <a:custGeom>
              <a:avLst/>
              <a:gdLst>
                <a:gd name="connsiteX0" fmla="*/ 123444 w 123443"/>
                <a:gd name="connsiteY0" fmla="*/ 0 h 204311"/>
                <a:gd name="connsiteX1" fmla="*/ 75438 w 123443"/>
                <a:gd name="connsiteY1" fmla="*/ 204311 h 204311"/>
                <a:gd name="connsiteX2" fmla="*/ 0 w 123443"/>
                <a:gd name="connsiteY2" fmla="*/ 204311 h 204311"/>
                <a:gd name="connsiteX3" fmla="*/ 22955 w 123443"/>
                <a:gd name="connsiteY3" fmla="*/ 0 h 204311"/>
                <a:gd name="connsiteX4" fmla="*/ 123444 w 123443"/>
                <a:gd name="connsiteY4" fmla="*/ 0 h 20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43" h="204311">
                  <a:moveTo>
                    <a:pt x="123444" y="0"/>
                  </a:moveTo>
                  <a:lnTo>
                    <a:pt x="75438" y="204311"/>
                  </a:lnTo>
                  <a:lnTo>
                    <a:pt x="0" y="204311"/>
                  </a:lnTo>
                  <a:lnTo>
                    <a:pt x="22955" y="0"/>
                  </a:lnTo>
                  <a:lnTo>
                    <a:pt x="123444"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9" name="Freeform: Shape 54">
              <a:extLst>
                <a:ext uri="{FF2B5EF4-FFF2-40B4-BE49-F238E27FC236}">
                  <a16:creationId xmlns:a16="http://schemas.microsoft.com/office/drawing/2014/main" id="{7421E4CE-4BFB-C94C-92F0-2C9B196E5D4B}"/>
                </a:ext>
              </a:extLst>
            </p:cNvPr>
            <p:cNvSpPr/>
            <p:nvPr/>
          </p:nvSpPr>
          <p:spPr>
            <a:xfrm>
              <a:off x="6558248" y="3329558"/>
              <a:ext cx="300323" cy="349377"/>
            </a:xfrm>
            <a:custGeom>
              <a:avLst/>
              <a:gdLst>
                <a:gd name="connsiteX0" fmla="*/ 261461 w 300323"/>
                <a:gd name="connsiteY0" fmla="*/ 101060 h 349377"/>
                <a:gd name="connsiteX1" fmla="*/ 155543 w 300323"/>
                <a:gd name="connsiteY1" fmla="*/ 74009 h 349377"/>
                <a:gd name="connsiteX2" fmla="*/ 104489 w 300323"/>
                <a:gd name="connsiteY2" fmla="*/ 104204 h 349377"/>
                <a:gd name="connsiteX3" fmla="*/ 158687 w 300323"/>
                <a:gd name="connsiteY3" fmla="*/ 132683 h 349377"/>
                <a:gd name="connsiteX4" fmla="*/ 188214 w 300323"/>
                <a:gd name="connsiteY4" fmla="*/ 137160 h 349377"/>
                <a:gd name="connsiteX5" fmla="*/ 300323 w 300323"/>
                <a:gd name="connsiteY5" fmla="*/ 236601 h 349377"/>
                <a:gd name="connsiteX6" fmla="*/ 147733 w 300323"/>
                <a:gd name="connsiteY6" fmla="*/ 349377 h 349377"/>
                <a:gd name="connsiteX7" fmla="*/ 0 w 300323"/>
                <a:gd name="connsiteY7" fmla="*/ 310325 h 349377"/>
                <a:gd name="connsiteX8" fmla="*/ 35338 w 300323"/>
                <a:gd name="connsiteY8" fmla="*/ 242411 h 349377"/>
                <a:gd name="connsiteX9" fmla="*/ 148495 w 300323"/>
                <a:gd name="connsiteY9" fmla="*/ 274987 h 349377"/>
                <a:gd name="connsiteX10" fmla="*/ 209836 w 300323"/>
                <a:gd name="connsiteY10" fmla="*/ 243745 h 349377"/>
                <a:gd name="connsiteX11" fmla="*/ 154686 w 300323"/>
                <a:gd name="connsiteY11" fmla="*/ 213265 h 349377"/>
                <a:gd name="connsiteX12" fmla="*/ 127635 w 300323"/>
                <a:gd name="connsiteY12" fmla="*/ 209455 h 349377"/>
                <a:gd name="connsiteX13" fmla="*/ 12763 w 300323"/>
                <a:gd name="connsiteY13" fmla="*/ 108680 h 349377"/>
                <a:gd name="connsiteX14" fmla="*/ 152971 w 300323"/>
                <a:gd name="connsiteY14" fmla="*/ 0 h 349377"/>
                <a:gd name="connsiteX15" fmla="*/ 291846 w 300323"/>
                <a:gd name="connsiteY15" fmla="*/ 31528 h 349377"/>
                <a:gd name="connsiteX16" fmla="*/ 261461 w 300323"/>
                <a:gd name="connsiteY16" fmla="*/ 101060 h 34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323" h="349377">
                  <a:moveTo>
                    <a:pt x="261461" y="101060"/>
                  </a:moveTo>
                  <a:cubicBezTo>
                    <a:pt x="235077" y="88011"/>
                    <a:pt x="192881" y="74295"/>
                    <a:pt x="155543" y="74009"/>
                  </a:cubicBezTo>
                  <a:cubicBezTo>
                    <a:pt x="121634" y="74009"/>
                    <a:pt x="104489" y="86011"/>
                    <a:pt x="104489" y="104204"/>
                  </a:cubicBezTo>
                  <a:cubicBezTo>
                    <a:pt x="104489" y="123444"/>
                    <a:pt x="128492" y="128207"/>
                    <a:pt x="158687" y="132683"/>
                  </a:cubicBezTo>
                  <a:lnTo>
                    <a:pt x="188214" y="137160"/>
                  </a:lnTo>
                  <a:cubicBezTo>
                    <a:pt x="260223" y="148114"/>
                    <a:pt x="300323" y="180404"/>
                    <a:pt x="300323" y="236601"/>
                  </a:cubicBezTo>
                  <a:cubicBezTo>
                    <a:pt x="300323" y="305181"/>
                    <a:pt x="244126" y="349377"/>
                    <a:pt x="147733" y="349377"/>
                  </a:cubicBezTo>
                  <a:cubicBezTo>
                    <a:pt x="102489" y="349377"/>
                    <a:pt x="43148" y="340805"/>
                    <a:pt x="0" y="310325"/>
                  </a:cubicBezTo>
                  <a:lnTo>
                    <a:pt x="35338" y="242411"/>
                  </a:lnTo>
                  <a:cubicBezTo>
                    <a:pt x="63817" y="261271"/>
                    <a:pt x="98393" y="274987"/>
                    <a:pt x="148495" y="274987"/>
                  </a:cubicBezTo>
                  <a:cubicBezTo>
                    <a:pt x="190024" y="274987"/>
                    <a:pt x="209836" y="263366"/>
                    <a:pt x="209836" y="243745"/>
                  </a:cubicBezTo>
                  <a:cubicBezTo>
                    <a:pt x="209836" y="227648"/>
                    <a:pt x="193072" y="218694"/>
                    <a:pt x="154686" y="213265"/>
                  </a:cubicBezTo>
                  <a:lnTo>
                    <a:pt x="127635" y="209455"/>
                  </a:lnTo>
                  <a:cubicBezTo>
                    <a:pt x="50863" y="198787"/>
                    <a:pt x="12763" y="165259"/>
                    <a:pt x="12763" y="108680"/>
                  </a:cubicBezTo>
                  <a:cubicBezTo>
                    <a:pt x="12763" y="40481"/>
                    <a:pt x="65532" y="0"/>
                    <a:pt x="152971" y="0"/>
                  </a:cubicBezTo>
                  <a:cubicBezTo>
                    <a:pt x="206121" y="0"/>
                    <a:pt x="247650" y="9906"/>
                    <a:pt x="291846" y="31528"/>
                  </a:cubicBezTo>
                  <a:lnTo>
                    <a:pt x="261461" y="1010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11" name="Group 10">
            <a:extLst>
              <a:ext uri="{FF2B5EF4-FFF2-40B4-BE49-F238E27FC236}">
                <a16:creationId xmlns:a16="http://schemas.microsoft.com/office/drawing/2014/main" id="{0CE0D3DC-F075-494E-AB92-2756D5850215}"/>
              </a:ext>
            </a:extLst>
          </p:cNvPr>
          <p:cNvGrpSpPr/>
          <p:nvPr/>
        </p:nvGrpSpPr>
        <p:grpSpPr>
          <a:xfrm>
            <a:off x="525795" y="5980562"/>
            <a:ext cx="1990197" cy="423109"/>
            <a:chOff x="532417" y="5938838"/>
            <a:chExt cx="1990197" cy="423109"/>
          </a:xfrm>
        </p:grpSpPr>
        <p:sp>
          <p:nvSpPr>
            <p:cNvPr id="12" name="Freeform: Shape 19">
              <a:extLst>
                <a:ext uri="{FF2B5EF4-FFF2-40B4-BE49-F238E27FC236}">
                  <a16:creationId xmlns:a16="http://schemas.microsoft.com/office/drawing/2014/main" id="{0D6A2F9A-D72C-214D-997E-E497DCEF446A}"/>
                </a:ext>
              </a:extLst>
            </p:cNvPr>
            <p:cNvSpPr/>
            <p:nvPr/>
          </p:nvSpPr>
          <p:spPr>
            <a:xfrm>
              <a:off x="532417" y="5938838"/>
              <a:ext cx="427987" cy="423109"/>
            </a:xfrm>
            <a:custGeom>
              <a:avLst/>
              <a:gdLst>
                <a:gd name="connsiteX0" fmla="*/ 1022017 w 1440964"/>
                <a:gd name="connsiteY0" fmla="*/ 40027 h 1440964"/>
                <a:gd name="connsiteX1" fmla="*/ 200134 w 1440964"/>
                <a:gd name="connsiteY1" fmla="*/ 40027 h 1440964"/>
                <a:gd name="connsiteX2" fmla="*/ 280187 w 1440964"/>
                <a:gd name="connsiteY2" fmla="*/ 317546 h 1440964"/>
                <a:gd name="connsiteX3" fmla="*/ 1022017 w 1440964"/>
                <a:gd name="connsiteY3" fmla="*/ 317546 h 1440964"/>
                <a:gd name="connsiteX4" fmla="*/ 1160777 w 1440964"/>
                <a:gd name="connsiteY4" fmla="*/ 456305 h 1440964"/>
                <a:gd name="connsiteX5" fmla="*/ 1160777 w 1440964"/>
                <a:gd name="connsiteY5" fmla="*/ 595065 h 1440964"/>
                <a:gd name="connsiteX6" fmla="*/ 461642 w 1440964"/>
                <a:gd name="connsiteY6" fmla="*/ 595065 h 1440964"/>
                <a:gd name="connsiteX7" fmla="*/ 40027 w 1440964"/>
                <a:gd name="connsiteY7" fmla="*/ 1022017 h 1440964"/>
                <a:gd name="connsiteX8" fmla="*/ 461642 w 1440964"/>
                <a:gd name="connsiteY8" fmla="*/ 1443633 h 1440964"/>
                <a:gd name="connsiteX9" fmla="*/ 1022017 w 1440964"/>
                <a:gd name="connsiteY9" fmla="*/ 1443633 h 1440964"/>
                <a:gd name="connsiteX10" fmla="*/ 1443633 w 1440964"/>
                <a:gd name="connsiteY10" fmla="*/ 1022017 h 1440964"/>
                <a:gd name="connsiteX11" fmla="*/ 1443633 w 1440964"/>
                <a:gd name="connsiteY11" fmla="*/ 744498 h 1440964"/>
                <a:gd name="connsiteX12" fmla="*/ 1443633 w 1440964"/>
                <a:gd name="connsiteY12" fmla="*/ 605739 h 1440964"/>
                <a:gd name="connsiteX13" fmla="*/ 1443633 w 1440964"/>
                <a:gd name="connsiteY13" fmla="*/ 461642 h 1440964"/>
                <a:gd name="connsiteX14" fmla="*/ 1022017 w 1440964"/>
                <a:gd name="connsiteY14" fmla="*/ 40027 h 1440964"/>
                <a:gd name="connsiteX15" fmla="*/ 1160777 w 1440964"/>
                <a:gd name="connsiteY15" fmla="*/ 1022017 h 1440964"/>
                <a:gd name="connsiteX16" fmla="*/ 1022017 w 1440964"/>
                <a:gd name="connsiteY16" fmla="*/ 1160777 h 1440964"/>
                <a:gd name="connsiteX17" fmla="*/ 461642 w 1440964"/>
                <a:gd name="connsiteY17" fmla="*/ 1160777 h 1440964"/>
                <a:gd name="connsiteX18" fmla="*/ 322883 w 1440964"/>
                <a:gd name="connsiteY18" fmla="*/ 1022017 h 1440964"/>
                <a:gd name="connsiteX19" fmla="*/ 461642 w 1440964"/>
                <a:gd name="connsiteY19" fmla="*/ 883258 h 1440964"/>
                <a:gd name="connsiteX20" fmla="*/ 1160777 w 1440964"/>
                <a:gd name="connsiteY20" fmla="*/ 883258 h 1440964"/>
                <a:gd name="connsiteX21" fmla="*/ 1160777 w 1440964"/>
                <a:gd name="connsiteY21" fmla="*/ 1022017 h 144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0964" h="1440964">
                  <a:moveTo>
                    <a:pt x="1022017" y="40027"/>
                  </a:moveTo>
                  <a:lnTo>
                    <a:pt x="200134" y="40027"/>
                  </a:lnTo>
                  <a:lnTo>
                    <a:pt x="280187" y="317546"/>
                  </a:lnTo>
                  <a:lnTo>
                    <a:pt x="1022017" y="317546"/>
                  </a:lnTo>
                  <a:cubicBezTo>
                    <a:pt x="1096734" y="317546"/>
                    <a:pt x="1160777" y="381589"/>
                    <a:pt x="1160777" y="456305"/>
                  </a:cubicBezTo>
                  <a:lnTo>
                    <a:pt x="1160777" y="595065"/>
                  </a:lnTo>
                  <a:lnTo>
                    <a:pt x="461642" y="595065"/>
                  </a:lnTo>
                  <a:cubicBezTo>
                    <a:pt x="226818" y="600402"/>
                    <a:pt x="40027" y="787193"/>
                    <a:pt x="40027" y="1022017"/>
                  </a:cubicBezTo>
                  <a:cubicBezTo>
                    <a:pt x="40027" y="1256841"/>
                    <a:pt x="226818" y="1443633"/>
                    <a:pt x="461642" y="1443633"/>
                  </a:cubicBezTo>
                  <a:lnTo>
                    <a:pt x="1022017" y="1443633"/>
                  </a:lnTo>
                  <a:cubicBezTo>
                    <a:pt x="1251504" y="1443633"/>
                    <a:pt x="1443633" y="1256841"/>
                    <a:pt x="1443633" y="1022017"/>
                  </a:cubicBezTo>
                  <a:lnTo>
                    <a:pt x="1443633" y="744498"/>
                  </a:lnTo>
                  <a:lnTo>
                    <a:pt x="1443633" y="605739"/>
                  </a:lnTo>
                  <a:lnTo>
                    <a:pt x="1443633" y="461642"/>
                  </a:lnTo>
                  <a:cubicBezTo>
                    <a:pt x="1438296" y="226818"/>
                    <a:pt x="1251504" y="40027"/>
                    <a:pt x="1022017" y="40027"/>
                  </a:cubicBezTo>
                  <a:close/>
                  <a:moveTo>
                    <a:pt x="1160777" y="1022017"/>
                  </a:moveTo>
                  <a:cubicBezTo>
                    <a:pt x="1160777" y="1096734"/>
                    <a:pt x="1096734" y="1160777"/>
                    <a:pt x="1022017" y="1160777"/>
                  </a:cubicBezTo>
                  <a:lnTo>
                    <a:pt x="461642" y="1160777"/>
                  </a:lnTo>
                  <a:cubicBezTo>
                    <a:pt x="386926" y="1160777"/>
                    <a:pt x="322883" y="1096734"/>
                    <a:pt x="322883" y="1022017"/>
                  </a:cubicBezTo>
                  <a:cubicBezTo>
                    <a:pt x="322883" y="947300"/>
                    <a:pt x="386926" y="883258"/>
                    <a:pt x="461642" y="883258"/>
                  </a:cubicBezTo>
                  <a:lnTo>
                    <a:pt x="1160777" y="883258"/>
                  </a:lnTo>
                  <a:lnTo>
                    <a:pt x="1160777" y="1022017"/>
                  </a:lnTo>
                  <a:close/>
                </a:path>
              </a:pathLst>
            </a:custGeom>
            <a:gradFill>
              <a:gsLst>
                <a:gs pos="100000">
                  <a:schemeClr val="accent4"/>
                </a:gs>
                <a:gs pos="0">
                  <a:schemeClr val="accent2"/>
                </a:gs>
              </a:gsLst>
              <a:lin ang="2064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Freeform: Shape 21">
              <a:extLst>
                <a:ext uri="{FF2B5EF4-FFF2-40B4-BE49-F238E27FC236}">
                  <a16:creationId xmlns:a16="http://schemas.microsoft.com/office/drawing/2014/main" id="{93AA31A6-B0C8-F548-8D53-89F4A2A84FE3}"/>
                </a:ext>
              </a:extLst>
            </p:cNvPr>
            <p:cNvSpPr/>
            <p:nvPr/>
          </p:nvSpPr>
          <p:spPr>
            <a:xfrm>
              <a:off x="992107" y="6103380"/>
              <a:ext cx="110959" cy="94024"/>
            </a:xfrm>
            <a:custGeom>
              <a:avLst/>
              <a:gdLst>
                <a:gd name="connsiteX0" fmla="*/ 296198 w 373583"/>
                <a:gd name="connsiteY0" fmla="*/ 40027 h 320214"/>
                <a:gd name="connsiteX1" fmla="*/ 40027 w 373583"/>
                <a:gd name="connsiteY1" fmla="*/ 40027 h 320214"/>
                <a:gd name="connsiteX2" fmla="*/ 40027 w 373583"/>
                <a:gd name="connsiteY2" fmla="*/ 317546 h 320214"/>
                <a:gd name="connsiteX3" fmla="*/ 376252 w 373583"/>
                <a:gd name="connsiteY3" fmla="*/ 317546 h 320214"/>
              </a:gdLst>
              <a:ahLst/>
              <a:cxnLst>
                <a:cxn ang="0">
                  <a:pos x="connsiteX0" y="connsiteY0"/>
                </a:cxn>
                <a:cxn ang="0">
                  <a:pos x="connsiteX1" y="connsiteY1"/>
                </a:cxn>
                <a:cxn ang="0">
                  <a:pos x="connsiteX2" y="connsiteY2"/>
                </a:cxn>
                <a:cxn ang="0">
                  <a:pos x="connsiteX3" y="connsiteY3"/>
                </a:cxn>
              </a:cxnLst>
              <a:rect l="l" t="t" r="r" b="b"/>
              <a:pathLst>
                <a:path w="373583" h="320214">
                  <a:moveTo>
                    <a:pt x="296198" y="40027"/>
                  </a:moveTo>
                  <a:lnTo>
                    <a:pt x="40027" y="40027"/>
                  </a:lnTo>
                  <a:lnTo>
                    <a:pt x="40027" y="317546"/>
                  </a:lnTo>
                  <a:lnTo>
                    <a:pt x="376252" y="317546"/>
                  </a:lnTo>
                  <a:close/>
                </a:path>
              </a:pathLst>
            </a:custGeom>
            <a:solidFill>
              <a:schemeClr val="accent4"/>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Freeform: Shape 22">
              <a:extLst>
                <a:ext uri="{FF2B5EF4-FFF2-40B4-BE49-F238E27FC236}">
                  <a16:creationId xmlns:a16="http://schemas.microsoft.com/office/drawing/2014/main" id="{B005F3A6-5152-DB47-A3AE-946D5CD71300}"/>
                </a:ext>
              </a:extLst>
            </p:cNvPr>
            <p:cNvSpPr/>
            <p:nvPr userDrawn="1"/>
          </p:nvSpPr>
          <p:spPr>
            <a:xfrm>
              <a:off x="1143546" y="5955350"/>
              <a:ext cx="1379068" cy="344755"/>
            </a:xfrm>
            <a:custGeom>
              <a:avLst/>
              <a:gdLst>
                <a:gd name="connsiteX0" fmla="*/ 805674 w 4643106"/>
                <a:gd name="connsiteY0" fmla="*/ 965781 h 1174118"/>
                <a:gd name="connsiteX1" fmla="*/ 682925 w 4643106"/>
                <a:gd name="connsiteY1" fmla="*/ 965781 h 1174118"/>
                <a:gd name="connsiteX2" fmla="*/ 682925 w 4643106"/>
                <a:gd name="connsiteY2" fmla="*/ 896401 h 1174118"/>
                <a:gd name="connsiteX3" fmla="*/ 506807 w 4643106"/>
                <a:gd name="connsiteY3" fmla="*/ 976455 h 1174118"/>
                <a:gd name="connsiteX4" fmla="*/ 223951 w 4643106"/>
                <a:gd name="connsiteY4" fmla="*/ 682925 h 1174118"/>
                <a:gd name="connsiteX5" fmla="*/ 506807 w 4643106"/>
                <a:gd name="connsiteY5" fmla="*/ 389396 h 1174118"/>
                <a:gd name="connsiteX6" fmla="*/ 682925 w 4643106"/>
                <a:gd name="connsiteY6" fmla="*/ 469449 h 1174118"/>
                <a:gd name="connsiteX7" fmla="*/ 682925 w 4643106"/>
                <a:gd name="connsiteY7" fmla="*/ 405406 h 1174118"/>
                <a:gd name="connsiteX8" fmla="*/ 805674 w 4643106"/>
                <a:gd name="connsiteY8" fmla="*/ 405406 h 1174118"/>
                <a:gd name="connsiteX9" fmla="*/ 805674 w 4643106"/>
                <a:gd name="connsiteY9" fmla="*/ 965781 h 1174118"/>
                <a:gd name="connsiteX10" fmla="*/ 352037 w 4643106"/>
                <a:gd name="connsiteY10" fmla="*/ 688262 h 1174118"/>
                <a:gd name="connsiteX11" fmla="*/ 522818 w 4643106"/>
                <a:gd name="connsiteY11" fmla="*/ 869717 h 1174118"/>
                <a:gd name="connsiteX12" fmla="*/ 693599 w 4643106"/>
                <a:gd name="connsiteY12" fmla="*/ 688262 h 1174118"/>
                <a:gd name="connsiteX13" fmla="*/ 522818 w 4643106"/>
                <a:gd name="connsiteY13" fmla="*/ 506807 h 1174118"/>
                <a:gd name="connsiteX14" fmla="*/ 352037 w 4643106"/>
                <a:gd name="connsiteY14" fmla="*/ 688262 h 1174118"/>
                <a:gd name="connsiteX15" fmla="*/ 1862381 w 4643106"/>
                <a:gd name="connsiteY15" fmla="*/ 613546 h 1174118"/>
                <a:gd name="connsiteX16" fmla="*/ 1862381 w 4643106"/>
                <a:gd name="connsiteY16" fmla="*/ 965781 h 1174118"/>
                <a:gd name="connsiteX17" fmla="*/ 1739632 w 4643106"/>
                <a:gd name="connsiteY17" fmla="*/ 965781 h 1174118"/>
                <a:gd name="connsiteX18" fmla="*/ 1739632 w 4643106"/>
                <a:gd name="connsiteY18" fmla="*/ 650904 h 1174118"/>
                <a:gd name="connsiteX19" fmla="*/ 1611547 w 4643106"/>
                <a:gd name="connsiteY19" fmla="*/ 501470 h 1174118"/>
                <a:gd name="connsiteX20" fmla="*/ 1467450 w 4643106"/>
                <a:gd name="connsiteY20" fmla="*/ 650904 h 1174118"/>
                <a:gd name="connsiteX21" fmla="*/ 1467450 w 4643106"/>
                <a:gd name="connsiteY21" fmla="*/ 960444 h 1174118"/>
                <a:gd name="connsiteX22" fmla="*/ 1344701 w 4643106"/>
                <a:gd name="connsiteY22" fmla="*/ 960444 h 1174118"/>
                <a:gd name="connsiteX23" fmla="*/ 1344701 w 4643106"/>
                <a:gd name="connsiteY23" fmla="*/ 645567 h 1174118"/>
                <a:gd name="connsiteX24" fmla="*/ 1216616 w 4643106"/>
                <a:gd name="connsiteY24" fmla="*/ 496134 h 1174118"/>
                <a:gd name="connsiteX25" fmla="*/ 1072519 w 4643106"/>
                <a:gd name="connsiteY25" fmla="*/ 645567 h 1174118"/>
                <a:gd name="connsiteX26" fmla="*/ 1072519 w 4643106"/>
                <a:gd name="connsiteY26" fmla="*/ 955107 h 1174118"/>
                <a:gd name="connsiteX27" fmla="*/ 949770 w 4643106"/>
                <a:gd name="connsiteY27" fmla="*/ 955107 h 1174118"/>
                <a:gd name="connsiteX28" fmla="*/ 949770 w 4643106"/>
                <a:gd name="connsiteY28" fmla="*/ 405406 h 1174118"/>
                <a:gd name="connsiteX29" fmla="*/ 1072519 w 4643106"/>
                <a:gd name="connsiteY29" fmla="*/ 405406 h 1174118"/>
                <a:gd name="connsiteX30" fmla="*/ 1072519 w 4643106"/>
                <a:gd name="connsiteY30" fmla="*/ 474786 h 1174118"/>
                <a:gd name="connsiteX31" fmla="*/ 1243300 w 4643106"/>
                <a:gd name="connsiteY31" fmla="*/ 389396 h 1174118"/>
                <a:gd name="connsiteX32" fmla="*/ 1435429 w 4643106"/>
                <a:gd name="connsiteY32" fmla="*/ 490797 h 1174118"/>
                <a:gd name="connsiteX33" fmla="*/ 1638231 w 4643106"/>
                <a:gd name="connsiteY33" fmla="*/ 389396 h 1174118"/>
                <a:gd name="connsiteX34" fmla="*/ 1862381 w 4643106"/>
                <a:gd name="connsiteY34" fmla="*/ 613546 h 1174118"/>
                <a:gd name="connsiteX35" fmla="*/ 3260650 w 4643106"/>
                <a:gd name="connsiteY35" fmla="*/ 688262 h 1174118"/>
                <a:gd name="connsiteX36" fmla="*/ 2956446 w 4643106"/>
                <a:gd name="connsiteY36" fmla="*/ 981792 h 1174118"/>
                <a:gd name="connsiteX37" fmla="*/ 2652243 w 4643106"/>
                <a:gd name="connsiteY37" fmla="*/ 688262 h 1174118"/>
                <a:gd name="connsiteX38" fmla="*/ 2956446 w 4643106"/>
                <a:gd name="connsiteY38" fmla="*/ 394732 h 1174118"/>
                <a:gd name="connsiteX39" fmla="*/ 3260650 w 4643106"/>
                <a:gd name="connsiteY39" fmla="*/ 688262 h 1174118"/>
                <a:gd name="connsiteX40" fmla="*/ 2780329 w 4643106"/>
                <a:gd name="connsiteY40" fmla="*/ 688262 h 1174118"/>
                <a:gd name="connsiteX41" fmla="*/ 2956446 w 4643106"/>
                <a:gd name="connsiteY41" fmla="*/ 869717 h 1174118"/>
                <a:gd name="connsiteX42" fmla="*/ 3132564 w 4643106"/>
                <a:gd name="connsiteY42" fmla="*/ 688262 h 1174118"/>
                <a:gd name="connsiteX43" fmla="*/ 2956446 w 4643106"/>
                <a:gd name="connsiteY43" fmla="*/ 506807 h 1174118"/>
                <a:gd name="connsiteX44" fmla="*/ 2780329 w 4643106"/>
                <a:gd name="connsiteY44" fmla="*/ 688262 h 1174118"/>
                <a:gd name="connsiteX45" fmla="*/ 3853046 w 4643106"/>
                <a:gd name="connsiteY45" fmla="*/ 480123 h 1174118"/>
                <a:gd name="connsiteX46" fmla="*/ 3772993 w 4643106"/>
                <a:gd name="connsiteY46" fmla="*/ 565513 h 1174118"/>
                <a:gd name="connsiteX47" fmla="*/ 3639570 w 4643106"/>
                <a:gd name="connsiteY47" fmla="*/ 506807 h 1174118"/>
                <a:gd name="connsiteX48" fmla="*/ 3474126 w 4643106"/>
                <a:gd name="connsiteY48" fmla="*/ 688262 h 1174118"/>
                <a:gd name="connsiteX49" fmla="*/ 3639570 w 4643106"/>
                <a:gd name="connsiteY49" fmla="*/ 869717 h 1174118"/>
                <a:gd name="connsiteX50" fmla="*/ 3778330 w 4643106"/>
                <a:gd name="connsiteY50" fmla="*/ 811011 h 1174118"/>
                <a:gd name="connsiteX51" fmla="*/ 3853046 w 4643106"/>
                <a:gd name="connsiteY51" fmla="*/ 891064 h 1174118"/>
                <a:gd name="connsiteX52" fmla="*/ 3644907 w 4643106"/>
                <a:gd name="connsiteY52" fmla="*/ 981792 h 1174118"/>
                <a:gd name="connsiteX53" fmla="*/ 3351377 w 4643106"/>
                <a:gd name="connsiteY53" fmla="*/ 688262 h 1174118"/>
                <a:gd name="connsiteX54" fmla="*/ 3644907 w 4643106"/>
                <a:gd name="connsiteY54" fmla="*/ 394732 h 1174118"/>
                <a:gd name="connsiteX55" fmla="*/ 3853046 w 4643106"/>
                <a:gd name="connsiteY55" fmla="*/ 480123 h 1174118"/>
                <a:gd name="connsiteX56" fmla="*/ 4354716 w 4643106"/>
                <a:gd name="connsiteY56" fmla="*/ 544166 h 1174118"/>
                <a:gd name="connsiteX57" fmla="*/ 4183934 w 4643106"/>
                <a:gd name="connsiteY57" fmla="*/ 496134 h 1174118"/>
                <a:gd name="connsiteX58" fmla="*/ 4077196 w 4643106"/>
                <a:gd name="connsiteY58" fmla="*/ 565513 h 1174118"/>
                <a:gd name="connsiteX59" fmla="*/ 4167924 w 4643106"/>
                <a:gd name="connsiteY59" fmla="*/ 624219 h 1174118"/>
                <a:gd name="connsiteX60" fmla="*/ 4226630 w 4643106"/>
                <a:gd name="connsiteY60" fmla="*/ 634893 h 1174118"/>
                <a:gd name="connsiteX61" fmla="*/ 4424095 w 4643106"/>
                <a:gd name="connsiteY61" fmla="*/ 800337 h 1174118"/>
                <a:gd name="connsiteX62" fmla="*/ 4167924 w 4643106"/>
                <a:gd name="connsiteY62" fmla="*/ 981792 h 1174118"/>
                <a:gd name="connsiteX63" fmla="*/ 3927763 w 4643106"/>
                <a:gd name="connsiteY63" fmla="*/ 912412 h 1174118"/>
                <a:gd name="connsiteX64" fmla="*/ 3986469 w 4643106"/>
                <a:gd name="connsiteY64" fmla="*/ 821685 h 1174118"/>
                <a:gd name="connsiteX65" fmla="*/ 4173261 w 4643106"/>
                <a:gd name="connsiteY65" fmla="*/ 880391 h 1174118"/>
                <a:gd name="connsiteX66" fmla="*/ 4301347 w 4643106"/>
                <a:gd name="connsiteY66" fmla="*/ 811011 h 1174118"/>
                <a:gd name="connsiteX67" fmla="*/ 4205282 w 4643106"/>
                <a:gd name="connsiteY67" fmla="*/ 746968 h 1174118"/>
                <a:gd name="connsiteX68" fmla="*/ 4146576 w 4643106"/>
                <a:gd name="connsiteY68" fmla="*/ 741631 h 1174118"/>
                <a:gd name="connsiteX69" fmla="*/ 3954448 w 4643106"/>
                <a:gd name="connsiteY69" fmla="*/ 576187 h 1174118"/>
                <a:gd name="connsiteX70" fmla="*/ 4183934 w 4643106"/>
                <a:gd name="connsiteY70" fmla="*/ 394732 h 1174118"/>
                <a:gd name="connsiteX71" fmla="*/ 4413421 w 4643106"/>
                <a:gd name="connsiteY71" fmla="*/ 453438 h 1174118"/>
                <a:gd name="connsiteX72" fmla="*/ 4354716 w 4643106"/>
                <a:gd name="connsiteY72" fmla="*/ 544166 h 1174118"/>
                <a:gd name="connsiteX73" fmla="*/ 2422756 w 4643106"/>
                <a:gd name="connsiteY73" fmla="*/ 474786 h 1174118"/>
                <a:gd name="connsiteX74" fmla="*/ 2422756 w 4643106"/>
                <a:gd name="connsiteY74" fmla="*/ 266647 h 1174118"/>
                <a:gd name="connsiteX75" fmla="*/ 2545505 w 4643106"/>
                <a:gd name="connsiteY75" fmla="*/ 223951 h 1174118"/>
                <a:gd name="connsiteX76" fmla="*/ 2545505 w 4643106"/>
                <a:gd name="connsiteY76" fmla="*/ 965781 h 1174118"/>
                <a:gd name="connsiteX77" fmla="*/ 2422756 w 4643106"/>
                <a:gd name="connsiteY77" fmla="*/ 965781 h 1174118"/>
                <a:gd name="connsiteX78" fmla="*/ 2422756 w 4643106"/>
                <a:gd name="connsiteY78" fmla="*/ 896401 h 1174118"/>
                <a:gd name="connsiteX79" fmla="*/ 2246638 w 4643106"/>
                <a:gd name="connsiteY79" fmla="*/ 976455 h 1174118"/>
                <a:gd name="connsiteX80" fmla="*/ 1963782 w 4643106"/>
                <a:gd name="connsiteY80" fmla="*/ 682925 h 1174118"/>
                <a:gd name="connsiteX81" fmla="*/ 2246638 w 4643106"/>
                <a:gd name="connsiteY81" fmla="*/ 389396 h 1174118"/>
                <a:gd name="connsiteX82" fmla="*/ 2422756 w 4643106"/>
                <a:gd name="connsiteY82" fmla="*/ 474786 h 1174118"/>
                <a:gd name="connsiteX83" fmla="*/ 2091868 w 4643106"/>
                <a:gd name="connsiteY83" fmla="*/ 688262 h 1174118"/>
                <a:gd name="connsiteX84" fmla="*/ 2262649 w 4643106"/>
                <a:gd name="connsiteY84" fmla="*/ 869717 h 1174118"/>
                <a:gd name="connsiteX85" fmla="*/ 2433430 w 4643106"/>
                <a:gd name="connsiteY85" fmla="*/ 688262 h 1174118"/>
                <a:gd name="connsiteX86" fmla="*/ 2262649 w 4643106"/>
                <a:gd name="connsiteY86" fmla="*/ 506807 h 1174118"/>
                <a:gd name="connsiteX87" fmla="*/ 2091868 w 4643106"/>
                <a:gd name="connsiteY87" fmla="*/ 688262 h 117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643106" h="1174118">
                  <a:moveTo>
                    <a:pt x="805674" y="965781"/>
                  </a:moveTo>
                  <a:lnTo>
                    <a:pt x="682925" y="965781"/>
                  </a:lnTo>
                  <a:lnTo>
                    <a:pt x="682925" y="896401"/>
                  </a:lnTo>
                  <a:cubicBezTo>
                    <a:pt x="645567" y="944434"/>
                    <a:pt x="586861" y="976455"/>
                    <a:pt x="506807" y="976455"/>
                  </a:cubicBezTo>
                  <a:cubicBezTo>
                    <a:pt x="352037" y="976455"/>
                    <a:pt x="223951" y="853706"/>
                    <a:pt x="223951" y="682925"/>
                  </a:cubicBezTo>
                  <a:cubicBezTo>
                    <a:pt x="223951" y="512144"/>
                    <a:pt x="346700" y="389396"/>
                    <a:pt x="506807" y="389396"/>
                  </a:cubicBezTo>
                  <a:cubicBezTo>
                    <a:pt x="586861" y="389396"/>
                    <a:pt x="645567" y="421417"/>
                    <a:pt x="682925" y="469449"/>
                  </a:cubicBezTo>
                  <a:lnTo>
                    <a:pt x="682925" y="405406"/>
                  </a:lnTo>
                  <a:lnTo>
                    <a:pt x="805674" y="405406"/>
                  </a:lnTo>
                  <a:lnTo>
                    <a:pt x="805674" y="965781"/>
                  </a:lnTo>
                  <a:close/>
                  <a:moveTo>
                    <a:pt x="352037" y="688262"/>
                  </a:moveTo>
                  <a:cubicBezTo>
                    <a:pt x="352037" y="784326"/>
                    <a:pt x="416080" y="869717"/>
                    <a:pt x="522818" y="869717"/>
                  </a:cubicBezTo>
                  <a:cubicBezTo>
                    <a:pt x="624219" y="869717"/>
                    <a:pt x="693599" y="795000"/>
                    <a:pt x="693599" y="688262"/>
                  </a:cubicBezTo>
                  <a:cubicBezTo>
                    <a:pt x="693599" y="586861"/>
                    <a:pt x="624219" y="506807"/>
                    <a:pt x="522818" y="506807"/>
                  </a:cubicBezTo>
                  <a:cubicBezTo>
                    <a:pt x="416080" y="506807"/>
                    <a:pt x="352037" y="586861"/>
                    <a:pt x="352037" y="688262"/>
                  </a:cubicBezTo>
                  <a:close/>
                  <a:moveTo>
                    <a:pt x="1862381" y="613546"/>
                  </a:moveTo>
                  <a:lnTo>
                    <a:pt x="1862381" y="965781"/>
                  </a:lnTo>
                  <a:lnTo>
                    <a:pt x="1739632" y="965781"/>
                  </a:lnTo>
                  <a:lnTo>
                    <a:pt x="1739632" y="650904"/>
                  </a:lnTo>
                  <a:cubicBezTo>
                    <a:pt x="1739632" y="554840"/>
                    <a:pt x="1691600" y="501470"/>
                    <a:pt x="1611547" y="501470"/>
                  </a:cubicBezTo>
                  <a:cubicBezTo>
                    <a:pt x="1531493" y="501470"/>
                    <a:pt x="1467450" y="554840"/>
                    <a:pt x="1467450" y="650904"/>
                  </a:cubicBezTo>
                  <a:lnTo>
                    <a:pt x="1467450" y="960444"/>
                  </a:lnTo>
                  <a:lnTo>
                    <a:pt x="1344701" y="960444"/>
                  </a:lnTo>
                  <a:lnTo>
                    <a:pt x="1344701" y="645567"/>
                  </a:lnTo>
                  <a:cubicBezTo>
                    <a:pt x="1344701" y="549503"/>
                    <a:pt x="1296669" y="496134"/>
                    <a:pt x="1216616" y="496134"/>
                  </a:cubicBezTo>
                  <a:cubicBezTo>
                    <a:pt x="1136562" y="496134"/>
                    <a:pt x="1072519" y="549503"/>
                    <a:pt x="1072519" y="645567"/>
                  </a:cubicBezTo>
                  <a:lnTo>
                    <a:pt x="1072519" y="955107"/>
                  </a:lnTo>
                  <a:lnTo>
                    <a:pt x="949770" y="955107"/>
                  </a:lnTo>
                  <a:lnTo>
                    <a:pt x="949770" y="405406"/>
                  </a:lnTo>
                  <a:lnTo>
                    <a:pt x="1072519" y="405406"/>
                  </a:lnTo>
                  <a:lnTo>
                    <a:pt x="1072519" y="474786"/>
                  </a:lnTo>
                  <a:cubicBezTo>
                    <a:pt x="1115215" y="410743"/>
                    <a:pt x="1189931" y="389396"/>
                    <a:pt x="1243300" y="389396"/>
                  </a:cubicBezTo>
                  <a:cubicBezTo>
                    <a:pt x="1328691" y="389396"/>
                    <a:pt x="1398070" y="426754"/>
                    <a:pt x="1435429" y="490797"/>
                  </a:cubicBezTo>
                  <a:cubicBezTo>
                    <a:pt x="1483461" y="410743"/>
                    <a:pt x="1568851" y="389396"/>
                    <a:pt x="1638231" y="389396"/>
                  </a:cubicBezTo>
                  <a:cubicBezTo>
                    <a:pt x="1766317" y="389396"/>
                    <a:pt x="1862381" y="480123"/>
                    <a:pt x="1862381" y="613546"/>
                  </a:cubicBezTo>
                  <a:close/>
                  <a:moveTo>
                    <a:pt x="3260650" y="688262"/>
                  </a:moveTo>
                  <a:cubicBezTo>
                    <a:pt x="3260650" y="859043"/>
                    <a:pt x="3132564" y="981792"/>
                    <a:pt x="2956446" y="981792"/>
                  </a:cubicBezTo>
                  <a:cubicBezTo>
                    <a:pt x="2785666" y="981792"/>
                    <a:pt x="2652243" y="853706"/>
                    <a:pt x="2652243" y="688262"/>
                  </a:cubicBezTo>
                  <a:cubicBezTo>
                    <a:pt x="2652243" y="522818"/>
                    <a:pt x="2780329" y="394732"/>
                    <a:pt x="2956446" y="394732"/>
                  </a:cubicBezTo>
                  <a:cubicBezTo>
                    <a:pt x="3132564" y="389396"/>
                    <a:pt x="3260650" y="517481"/>
                    <a:pt x="3260650" y="688262"/>
                  </a:cubicBezTo>
                  <a:close/>
                  <a:moveTo>
                    <a:pt x="2780329" y="688262"/>
                  </a:moveTo>
                  <a:cubicBezTo>
                    <a:pt x="2780329" y="795000"/>
                    <a:pt x="2855046" y="869717"/>
                    <a:pt x="2956446" y="869717"/>
                  </a:cubicBezTo>
                  <a:cubicBezTo>
                    <a:pt x="3057848" y="869717"/>
                    <a:pt x="3132564" y="795000"/>
                    <a:pt x="3132564" y="688262"/>
                  </a:cubicBezTo>
                  <a:cubicBezTo>
                    <a:pt x="3132564" y="581524"/>
                    <a:pt x="3057848" y="506807"/>
                    <a:pt x="2956446" y="506807"/>
                  </a:cubicBezTo>
                  <a:cubicBezTo>
                    <a:pt x="2855046" y="506807"/>
                    <a:pt x="2780329" y="581524"/>
                    <a:pt x="2780329" y="688262"/>
                  </a:cubicBezTo>
                  <a:close/>
                  <a:moveTo>
                    <a:pt x="3853046" y="480123"/>
                  </a:moveTo>
                  <a:lnTo>
                    <a:pt x="3772993" y="565513"/>
                  </a:lnTo>
                  <a:cubicBezTo>
                    <a:pt x="3735635" y="528155"/>
                    <a:pt x="3692939" y="506807"/>
                    <a:pt x="3639570" y="506807"/>
                  </a:cubicBezTo>
                  <a:cubicBezTo>
                    <a:pt x="3543506" y="506807"/>
                    <a:pt x="3474126" y="581524"/>
                    <a:pt x="3474126" y="688262"/>
                  </a:cubicBezTo>
                  <a:cubicBezTo>
                    <a:pt x="3474126" y="795000"/>
                    <a:pt x="3543506" y="869717"/>
                    <a:pt x="3639570" y="869717"/>
                  </a:cubicBezTo>
                  <a:cubicBezTo>
                    <a:pt x="3692939" y="869717"/>
                    <a:pt x="3740972" y="843032"/>
                    <a:pt x="3778330" y="811011"/>
                  </a:cubicBezTo>
                  <a:lnTo>
                    <a:pt x="3853046" y="891064"/>
                  </a:lnTo>
                  <a:cubicBezTo>
                    <a:pt x="3799677" y="949770"/>
                    <a:pt x="3724961" y="981792"/>
                    <a:pt x="3644907" y="981792"/>
                  </a:cubicBezTo>
                  <a:cubicBezTo>
                    <a:pt x="3468789" y="981792"/>
                    <a:pt x="3351377" y="853706"/>
                    <a:pt x="3351377" y="688262"/>
                  </a:cubicBezTo>
                  <a:cubicBezTo>
                    <a:pt x="3351377" y="522818"/>
                    <a:pt x="3468789" y="394732"/>
                    <a:pt x="3644907" y="394732"/>
                  </a:cubicBezTo>
                  <a:cubicBezTo>
                    <a:pt x="3724961" y="389396"/>
                    <a:pt x="3799677" y="421417"/>
                    <a:pt x="3853046" y="480123"/>
                  </a:cubicBezTo>
                  <a:close/>
                  <a:moveTo>
                    <a:pt x="4354716" y="544166"/>
                  </a:moveTo>
                  <a:cubicBezTo>
                    <a:pt x="4322694" y="522818"/>
                    <a:pt x="4253314" y="496134"/>
                    <a:pt x="4183934" y="496134"/>
                  </a:cubicBezTo>
                  <a:cubicBezTo>
                    <a:pt x="4114555" y="496134"/>
                    <a:pt x="4077196" y="522818"/>
                    <a:pt x="4077196" y="565513"/>
                  </a:cubicBezTo>
                  <a:cubicBezTo>
                    <a:pt x="4077196" y="602872"/>
                    <a:pt x="4119892" y="613546"/>
                    <a:pt x="4167924" y="624219"/>
                  </a:cubicBezTo>
                  <a:lnTo>
                    <a:pt x="4226630" y="634893"/>
                  </a:lnTo>
                  <a:cubicBezTo>
                    <a:pt x="4349379" y="650904"/>
                    <a:pt x="4424095" y="704273"/>
                    <a:pt x="4424095" y="800337"/>
                  </a:cubicBezTo>
                  <a:cubicBezTo>
                    <a:pt x="4424095" y="907075"/>
                    <a:pt x="4328031" y="981792"/>
                    <a:pt x="4167924" y="981792"/>
                  </a:cubicBezTo>
                  <a:cubicBezTo>
                    <a:pt x="4109218" y="981792"/>
                    <a:pt x="4007817" y="971118"/>
                    <a:pt x="3927763" y="912412"/>
                  </a:cubicBezTo>
                  <a:lnTo>
                    <a:pt x="3986469" y="821685"/>
                  </a:lnTo>
                  <a:cubicBezTo>
                    <a:pt x="4029164" y="853706"/>
                    <a:pt x="4082533" y="880391"/>
                    <a:pt x="4173261" y="880391"/>
                  </a:cubicBezTo>
                  <a:cubicBezTo>
                    <a:pt x="4258651" y="880391"/>
                    <a:pt x="4301347" y="853706"/>
                    <a:pt x="4301347" y="811011"/>
                  </a:cubicBezTo>
                  <a:cubicBezTo>
                    <a:pt x="4301347" y="778989"/>
                    <a:pt x="4269325" y="757642"/>
                    <a:pt x="4205282" y="746968"/>
                  </a:cubicBezTo>
                  <a:lnTo>
                    <a:pt x="4146576" y="741631"/>
                  </a:lnTo>
                  <a:cubicBezTo>
                    <a:pt x="4023827" y="725620"/>
                    <a:pt x="3954448" y="666915"/>
                    <a:pt x="3954448" y="576187"/>
                  </a:cubicBezTo>
                  <a:cubicBezTo>
                    <a:pt x="3954448" y="464112"/>
                    <a:pt x="4045175" y="394732"/>
                    <a:pt x="4183934" y="394732"/>
                  </a:cubicBezTo>
                  <a:cubicBezTo>
                    <a:pt x="4269325" y="394732"/>
                    <a:pt x="4354716" y="416080"/>
                    <a:pt x="4413421" y="453438"/>
                  </a:cubicBezTo>
                  <a:lnTo>
                    <a:pt x="4354716" y="544166"/>
                  </a:lnTo>
                  <a:close/>
                  <a:moveTo>
                    <a:pt x="2422756" y="474786"/>
                  </a:moveTo>
                  <a:lnTo>
                    <a:pt x="2422756" y="266647"/>
                  </a:lnTo>
                  <a:lnTo>
                    <a:pt x="2545505" y="223951"/>
                  </a:lnTo>
                  <a:lnTo>
                    <a:pt x="2545505" y="965781"/>
                  </a:lnTo>
                  <a:lnTo>
                    <a:pt x="2422756" y="965781"/>
                  </a:lnTo>
                  <a:lnTo>
                    <a:pt x="2422756" y="896401"/>
                  </a:lnTo>
                  <a:cubicBezTo>
                    <a:pt x="2385398" y="944434"/>
                    <a:pt x="2326692" y="976455"/>
                    <a:pt x="2246638" y="976455"/>
                  </a:cubicBezTo>
                  <a:cubicBezTo>
                    <a:pt x="2091868" y="976455"/>
                    <a:pt x="1963782" y="853706"/>
                    <a:pt x="1963782" y="682925"/>
                  </a:cubicBezTo>
                  <a:cubicBezTo>
                    <a:pt x="1963782" y="512144"/>
                    <a:pt x="2086531" y="389396"/>
                    <a:pt x="2246638" y="389396"/>
                  </a:cubicBezTo>
                  <a:cubicBezTo>
                    <a:pt x="2326692" y="389396"/>
                    <a:pt x="2385398" y="421417"/>
                    <a:pt x="2422756" y="474786"/>
                  </a:cubicBezTo>
                  <a:close/>
                  <a:moveTo>
                    <a:pt x="2091868" y="688262"/>
                  </a:moveTo>
                  <a:cubicBezTo>
                    <a:pt x="2091868" y="784326"/>
                    <a:pt x="2155911" y="869717"/>
                    <a:pt x="2262649" y="869717"/>
                  </a:cubicBezTo>
                  <a:cubicBezTo>
                    <a:pt x="2364050" y="869717"/>
                    <a:pt x="2433430" y="795000"/>
                    <a:pt x="2433430" y="688262"/>
                  </a:cubicBezTo>
                  <a:cubicBezTo>
                    <a:pt x="2433430" y="586861"/>
                    <a:pt x="2364050" y="506807"/>
                    <a:pt x="2262649" y="506807"/>
                  </a:cubicBezTo>
                  <a:cubicBezTo>
                    <a:pt x="2155911" y="506807"/>
                    <a:pt x="2091868" y="586861"/>
                    <a:pt x="2091868" y="688262"/>
                  </a:cubicBezTo>
                  <a:close/>
                </a:path>
              </a:pathLst>
            </a:custGeom>
            <a:solidFill>
              <a:schemeClr val="bg1"/>
            </a:solidFill>
            <a:ln w="53293" cap="flat">
              <a:noFill/>
              <a:prstDash val="solid"/>
              <a:miter/>
            </a:ln>
          </p:spPr>
          <p:txBody>
            <a:bodyPr rtlCol="0" anchor="ctr"/>
            <a:lstStyle/>
            <a:p>
              <a:endParaRPr lang="en-US"/>
            </a:p>
          </p:txBody>
        </p:sp>
      </p:grpSp>
      <p:pic>
        <p:nvPicPr>
          <p:cNvPr id="15" name="Graphic 14">
            <a:extLst>
              <a:ext uri="{FF2B5EF4-FFF2-40B4-BE49-F238E27FC236}">
                <a16:creationId xmlns:a16="http://schemas.microsoft.com/office/drawing/2014/main" id="{32116813-BC9E-3A43-AA83-DD6B171080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95" y="1171073"/>
            <a:ext cx="4117442" cy="1837889"/>
          </a:xfrm>
          <a:prstGeom prst="rect">
            <a:avLst/>
          </a:prstGeom>
        </p:spPr>
      </p:pic>
    </p:spTree>
    <p:extLst>
      <p:ext uri="{BB962C8B-B14F-4D97-AF65-F5344CB8AC3E}">
        <p14:creationId xmlns:p14="http://schemas.microsoft.com/office/powerpoint/2010/main" val="210291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11_Thank You 2">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person, hairpiece, spectacles, goggles&#10;&#10;Description automatically generated">
            <a:extLst>
              <a:ext uri="{FF2B5EF4-FFF2-40B4-BE49-F238E27FC236}">
                <a16:creationId xmlns:a16="http://schemas.microsoft.com/office/drawing/2014/main" id="{BF1A8F25-3523-44E1-BD73-29C377A4C21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
          <a:stretch/>
        </p:blipFill>
        <p:spPr>
          <a:xfrm>
            <a:off x="2890865" y="-1"/>
            <a:ext cx="9301135" cy="6858001"/>
          </a:xfrm>
          <a:prstGeom prst="rect">
            <a:avLst/>
          </a:prstGeom>
        </p:spPr>
      </p:pic>
      <p:sp>
        <p:nvSpPr>
          <p:cNvPr id="5" name="Rectangle 4">
            <a:extLst>
              <a:ext uri="{FF2B5EF4-FFF2-40B4-BE49-F238E27FC236}">
                <a16:creationId xmlns:a16="http://schemas.microsoft.com/office/drawing/2014/main" id="{1CAC6C12-161F-4372-BFC0-D99B76E132F2}"/>
              </a:ext>
            </a:extLst>
          </p:cNvPr>
          <p:cNvSpPr/>
          <p:nvPr/>
        </p:nvSpPr>
        <p:spPr>
          <a:xfrm rot="10800000" flipV="1">
            <a:off x="2131608" y="0"/>
            <a:ext cx="7657079" cy="6858000"/>
          </a:xfrm>
          <a:prstGeom prst="rect">
            <a:avLst/>
          </a:prstGeom>
          <a:gradFill>
            <a:gsLst>
              <a:gs pos="6900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err="1"/>
          </a:p>
        </p:txBody>
      </p:sp>
      <p:sp>
        <p:nvSpPr>
          <p:cNvPr id="23" name="Rectangle 22">
            <a:extLst>
              <a:ext uri="{FF2B5EF4-FFF2-40B4-BE49-F238E27FC236}">
                <a16:creationId xmlns:a16="http://schemas.microsoft.com/office/drawing/2014/main" id="{8DFD19AB-6F21-4A11-9610-2ECEF2E4CA5B}"/>
              </a:ext>
            </a:extLst>
          </p:cNvPr>
          <p:cNvSpPr/>
          <p:nvPr/>
        </p:nvSpPr>
        <p:spPr>
          <a:xfrm rot="10800000" flipV="1">
            <a:off x="1638323" y="0"/>
            <a:ext cx="3537071"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err="1"/>
          </a:p>
        </p:txBody>
      </p:sp>
      <p:grpSp>
        <p:nvGrpSpPr>
          <p:cNvPr id="6" name="Graphic 48">
            <a:extLst>
              <a:ext uri="{FF2B5EF4-FFF2-40B4-BE49-F238E27FC236}">
                <a16:creationId xmlns:a16="http://schemas.microsoft.com/office/drawing/2014/main" id="{4FD8E643-4DAF-2841-89D6-3567649DBFB5}"/>
              </a:ext>
            </a:extLst>
          </p:cNvPr>
          <p:cNvGrpSpPr/>
          <p:nvPr/>
        </p:nvGrpSpPr>
        <p:grpSpPr>
          <a:xfrm>
            <a:off x="593462" y="652841"/>
            <a:ext cx="1449639" cy="477658"/>
            <a:chOff x="5334000" y="3176587"/>
            <a:chExt cx="1524571" cy="502348"/>
          </a:xfrm>
          <a:solidFill>
            <a:schemeClr val="bg1"/>
          </a:solidFill>
        </p:grpSpPr>
        <p:sp>
          <p:nvSpPr>
            <p:cNvPr id="7" name="Freeform: Shape 50">
              <a:extLst>
                <a:ext uri="{FF2B5EF4-FFF2-40B4-BE49-F238E27FC236}">
                  <a16:creationId xmlns:a16="http://schemas.microsoft.com/office/drawing/2014/main" id="{69C532F3-4B4C-2F41-BC14-ACF16F6A08AE}"/>
                </a:ext>
              </a:extLst>
            </p:cNvPr>
            <p:cNvSpPr/>
            <p:nvPr/>
          </p:nvSpPr>
          <p:spPr>
            <a:xfrm>
              <a:off x="5334000" y="3190303"/>
              <a:ext cx="349377" cy="479964"/>
            </a:xfrm>
            <a:custGeom>
              <a:avLst/>
              <a:gdLst>
                <a:gd name="connsiteX0" fmla="*/ 349377 w 349377"/>
                <a:gd name="connsiteY0" fmla="*/ 479965 h 479964"/>
                <a:gd name="connsiteX1" fmla="*/ 0 w 349377"/>
                <a:gd name="connsiteY1" fmla="*/ 479965 h 479964"/>
                <a:gd name="connsiteX2" fmla="*/ 0 w 349377"/>
                <a:gd name="connsiteY2" fmla="*/ 0 h 479964"/>
                <a:gd name="connsiteX3" fmla="*/ 95631 w 349377"/>
                <a:gd name="connsiteY3" fmla="*/ 0 h 479964"/>
                <a:gd name="connsiteX4" fmla="*/ 95631 w 349377"/>
                <a:gd name="connsiteY4" fmla="*/ 390525 h 479964"/>
                <a:gd name="connsiteX5" fmla="*/ 349377 w 349377"/>
                <a:gd name="connsiteY5" fmla="*/ 390525 h 479964"/>
                <a:gd name="connsiteX6" fmla="*/ 349377 w 349377"/>
                <a:gd name="connsiteY6" fmla="*/ 479965 h 47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377" h="479964">
                  <a:moveTo>
                    <a:pt x="349377" y="479965"/>
                  </a:moveTo>
                  <a:lnTo>
                    <a:pt x="0" y="479965"/>
                  </a:lnTo>
                  <a:lnTo>
                    <a:pt x="0" y="0"/>
                  </a:lnTo>
                  <a:lnTo>
                    <a:pt x="95631" y="0"/>
                  </a:lnTo>
                  <a:lnTo>
                    <a:pt x="95631" y="390525"/>
                  </a:lnTo>
                  <a:lnTo>
                    <a:pt x="349377" y="390525"/>
                  </a:lnTo>
                  <a:lnTo>
                    <a:pt x="349377" y="479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8" name="Freeform: Shape 51">
              <a:extLst>
                <a:ext uri="{FF2B5EF4-FFF2-40B4-BE49-F238E27FC236}">
                  <a16:creationId xmlns:a16="http://schemas.microsoft.com/office/drawing/2014/main" id="{92D9A536-1671-3A4C-8541-AFF86B36C0C2}"/>
                </a:ext>
              </a:extLst>
            </p:cNvPr>
            <p:cNvSpPr/>
            <p:nvPr/>
          </p:nvSpPr>
          <p:spPr>
            <a:xfrm>
              <a:off x="5721762" y="3329082"/>
              <a:ext cx="329564" cy="349757"/>
            </a:xfrm>
            <a:custGeom>
              <a:avLst/>
              <a:gdLst>
                <a:gd name="connsiteX0" fmla="*/ 329565 w 329564"/>
                <a:gd name="connsiteY0" fmla="*/ 174593 h 349757"/>
                <a:gd name="connsiteX1" fmla="*/ 327850 w 329564"/>
                <a:gd name="connsiteY1" fmla="*/ 204787 h 349757"/>
                <a:gd name="connsiteX2" fmla="*/ 92297 w 329564"/>
                <a:gd name="connsiteY2" fmla="*/ 204787 h 349757"/>
                <a:gd name="connsiteX3" fmla="*/ 177641 w 329564"/>
                <a:gd name="connsiteY3" fmla="*/ 273653 h 349757"/>
                <a:gd name="connsiteX4" fmla="*/ 261652 w 329564"/>
                <a:gd name="connsiteY4" fmla="*/ 241744 h 349757"/>
                <a:gd name="connsiteX5" fmla="*/ 314135 w 329564"/>
                <a:gd name="connsiteY5" fmla="*/ 299371 h 349757"/>
                <a:gd name="connsiteX6" fmla="*/ 172498 w 329564"/>
                <a:gd name="connsiteY6" fmla="*/ 349758 h 349757"/>
                <a:gd name="connsiteX7" fmla="*/ 0 w 329564"/>
                <a:gd name="connsiteY7" fmla="*/ 175927 h 349757"/>
                <a:gd name="connsiteX8" fmla="*/ 168021 w 329564"/>
                <a:gd name="connsiteY8" fmla="*/ 0 h 349757"/>
                <a:gd name="connsiteX9" fmla="*/ 329565 w 329564"/>
                <a:gd name="connsiteY9" fmla="*/ 174593 h 349757"/>
                <a:gd name="connsiteX10" fmla="*/ 92583 w 329564"/>
                <a:gd name="connsiteY10" fmla="*/ 143732 h 349757"/>
                <a:gd name="connsiteX11" fmla="*/ 239649 w 329564"/>
                <a:gd name="connsiteY11" fmla="*/ 143732 h 349757"/>
                <a:gd name="connsiteX12" fmla="*/ 167259 w 329564"/>
                <a:gd name="connsiteY12" fmla="*/ 77248 h 349757"/>
                <a:gd name="connsiteX13" fmla="*/ 92583 w 329564"/>
                <a:gd name="connsiteY13" fmla="*/ 143732 h 3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564" h="349757">
                  <a:moveTo>
                    <a:pt x="329565" y="174593"/>
                  </a:moveTo>
                  <a:cubicBezTo>
                    <a:pt x="329565" y="184880"/>
                    <a:pt x="328898" y="197263"/>
                    <a:pt x="327850" y="204787"/>
                  </a:cubicBezTo>
                  <a:lnTo>
                    <a:pt x="92297" y="204787"/>
                  </a:lnTo>
                  <a:cubicBezTo>
                    <a:pt x="101918" y="252793"/>
                    <a:pt x="135541" y="273653"/>
                    <a:pt x="177641" y="273653"/>
                  </a:cubicBezTo>
                  <a:cubicBezTo>
                    <a:pt x="206407" y="273653"/>
                    <a:pt x="237649" y="262033"/>
                    <a:pt x="261652" y="241744"/>
                  </a:cubicBezTo>
                  <a:lnTo>
                    <a:pt x="314135" y="299371"/>
                  </a:lnTo>
                  <a:cubicBezTo>
                    <a:pt x="276416" y="334042"/>
                    <a:pt x="228410" y="349758"/>
                    <a:pt x="172498" y="349758"/>
                  </a:cubicBezTo>
                  <a:cubicBezTo>
                    <a:pt x="70676" y="349758"/>
                    <a:pt x="0" y="280511"/>
                    <a:pt x="0" y="175927"/>
                  </a:cubicBezTo>
                  <a:cubicBezTo>
                    <a:pt x="0" y="71342"/>
                    <a:pt x="68580" y="0"/>
                    <a:pt x="168021" y="0"/>
                  </a:cubicBezTo>
                  <a:cubicBezTo>
                    <a:pt x="263747" y="95"/>
                    <a:pt x="329184" y="71056"/>
                    <a:pt x="329565" y="174593"/>
                  </a:cubicBezTo>
                  <a:close/>
                  <a:moveTo>
                    <a:pt x="92583" y="143732"/>
                  </a:moveTo>
                  <a:lnTo>
                    <a:pt x="239649" y="143732"/>
                  </a:lnTo>
                  <a:cubicBezTo>
                    <a:pt x="231458" y="101251"/>
                    <a:pt x="205740" y="77248"/>
                    <a:pt x="167259" y="77248"/>
                  </a:cubicBezTo>
                  <a:cubicBezTo>
                    <a:pt x="125158" y="77248"/>
                    <a:pt x="100489" y="102584"/>
                    <a:pt x="92583" y="14373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9" name="Freeform: Shape 52">
              <a:extLst>
                <a:ext uri="{FF2B5EF4-FFF2-40B4-BE49-F238E27FC236}">
                  <a16:creationId xmlns:a16="http://schemas.microsoft.com/office/drawing/2014/main" id="{95187628-4B89-7D46-8BCD-D9E699EE7E63}"/>
                </a:ext>
              </a:extLst>
            </p:cNvPr>
            <p:cNvSpPr/>
            <p:nvPr/>
          </p:nvSpPr>
          <p:spPr>
            <a:xfrm>
              <a:off x="6088094" y="3239356"/>
              <a:ext cx="298608" cy="439388"/>
            </a:xfrm>
            <a:custGeom>
              <a:avLst/>
              <a:gdLst>
                <a:gd name="connsiteX0" fmla="*/ 273844 w 298608"/>
                <a:gd name="connsiteY0" fmla="*/ 178213 h 439388"/>
                <a:gd name="connsiteX1" fmla="*/ 153543 w 298608"/>
                <a:gd name="connsiteY1" fmla="*/ 178213 h 439388"/>
                <a:gd name="connsiteX2" fmla="*/ 153543 w 298608"/>
                <a:gd name="connsiteY2" fmla="*/ 299561 h 439388"/>
                <a:gd name="connsiteX3" fmla="*/ 203264 w 298608"/>
                <a:gd name="connsiteY3" fmla="*/ 356140 h 439388"/>
                <a:gd name="connsiteX4" fmla="*/ 265652 w 298608"/>
                <a:gd name="connsiteY4" fmla="*/ 334518 h 439388"/>
                <a:gd name="connsiteX5" fmla="*/ 298609 w 298608"/>
                <a:gd name="connsiteY5" fmla="*/ 404432 h 439388"/>
                <a:gd name="connsiteX6" fmla="*/ 188595 w 298608"/>
                <a:gd name="connsiteY6" fmla="*/ 439388 h 439388"/>
                <a:gd name="connsiteX7" fmla="*/ 64103 w 298608"/>
                <a:gd name="connsiteY7" fmla="*/ 306705 h 439388"/>
                <a:gd name="connsiteX8" fmla="*/ 64103 w 298608"/>
                <a:gd name="connsiteY8" fmla="*/ 178213 h 439388"/>
                <a:gd name="connsiteX9" fmla="*/ 0 w 298608"/>
                <a:gd name="connsiteY9" fmla="*/ 178213 h 439388"/>
                <a:gd name="connsiteX10" fmla="*/ 0 w 298608"/>
                <a:gd name="connsiteY10" fmla="*/ 98679 h 439388"/>
                <a:gd name="connsiteX11" fmla="*/ 64103 w 298608"/>
                <a:gd name="connsiteY11" fmla="*/ 98679 h 439388"/>
                <a:gd name="connsiteX12" fmla="*/ 64103 w 298608"/>
                <a:gd name="connsiteY12" fmla="*/ 0 h 439388"/>
                <a:gd name="connsiteX13" fmla="*/ 153543 w 298608"/>
                <a:gd name="connsiteY13" fmla="*/ 0 h 439388"/>
                <a:gd name="connsiteX14" fmla="*/ 153543 w 298608"/>
                <a:gd name="connsiteY14" fmla="*/ 98774 h 439388"/>
                <a:gd name="connsiteX15" fmla="*/ 273844 w 298608"/>
                <a:gd name="connsiteY15" fmla="*/ 98774 h 439388"/>
                <a:gd name="connsiteX16" fmla="*/ 273844 w 298608"/>
                <a:gd name="connsiteY16" fmla="*/ 178213 h 43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608" h="439388">
                  <a:moveTo>
                    <a:pt x="273844" y="178213"/>
                  </a:moveTo>
                  <a:lnTo>
                    <a:pt x="153543" y="178213"/>
                  </a:lnTo>
                  <a:lnTo>
                    <a:pt x="153543" y="299561"/>
                  </a:lnTo>
                  <a:cubicBezTo>
                    <a:pt x="153543" y="341090"/>
                    <a:pt x="175450" y="356140"/>
                    <a:pt x="203264" y="356140"/>
                  </a:cubicBezTo>
                  <a:cubicBezTo>
                    <a:pt x="224504" y="356140"/>
                    <a:pt x="247460" y="345472"/>
                    <a:pt x="265652" y="334518"/>
                  </a:cubicBezTo>
                  <a:lnTo>
                    <a:pt x="298609" y="404432"/>
                  </a:lnTo>
                  <a:cubicBezTo>
                    <a:pt x="269462" y="424339"/>
                    <a:pt x="235839" y="439388"/>
                    <a:pt x="188595" y="439388"/>
                  </a:cubicBezTo>
                  <a:cubicBezTo>
                    <a:pt x="106299" y="439388"/>
                    <a:pt x="64103" y="392716"/>
                    <a:pt x="64103" y="306705"/>
                  </a:cubicBezTo>
                  <a:lnTo>
                    <a:pt x="64103" y="178213"/>
                  </a:lnTo>
                  <a:lnTo>
                    <a:pt x="0" y="178213"/>
                  </a:lnTo>
                  <a:lnTo>
                    <a:pt x="0" y="98679"/>
                  </a:lnTo>
                  <a:lnTo>
                    <a:pt x="64103" y="98679"/>
                  </a:lnTo>
                  <a:lnTo>
                    <a:pt x="64103" y="0"/>
                  </a:lnTo>
                  <a:lnTo>
                    <a:pt x="153543" y="0"/>
                  </a:lnTo>
                  <a:lnTo>
                    <a:pt x="153543" y="98774"/>
                  </a:lnTo>
                  <a:lnTo>
                    <a:pt x="273844" y="98774"/>
                  </a:lnTo>
                  <a:lnTo>
                    <a:pt x="273844" y="17821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0" name="Freeform: Shape 53">
              <a:extLst>
                <a:ext uri="{FF2B5EF4-FFF2-40B4-BE49-F238E27FC236}">
                  <a16:creationId xmlns:a16="http://schemas.microsoft.com/office/drawing/2014/main" id="{BD7AAA49-33E1-764F-85CE-F7F1B988233E}"/>
                </a:ext>
              </a:extLst>
            </p:cNvPr>
            <p:cNvSpPr/>
            <p:nvPr/>
          </p:nvSpPr>
          <p:spPr>
            <a:xfrm>
              <a:off x="6422707" y="3176587"/>
              <a:ext cx="123443" cy="204311"/>
            </a:xfrm>
            <a:custGeom>
              <a:avLst/>
              <a:gdLst>
                <a:gd name="connsiteX0" fmla="*/ 123444 w 123443"/>
                <a:gd name="connsiteY0" fmla="*/ 0 h 204311"/>
                <a:gd name="connsiteX1" fmla="*/ 75438 w 123443"/>
                <a:gd name="connsiteY1" fmla="*/ 204311 h 204311"/>
                <a:gd name="connsiteX2" fmla="*/ 0 w 123443"/>
                <a:gd name="connsiteY2" fmla="*/ 204311 h 204311"/>
                <a:gd name="connsiteX3" fmla="*/ 22955 w 123443"/>
                <a:gd name="connsiteY3" fmla="*/ 0 h 204311"/>
                <a:gd name="connsiteX4" fmla="*/ 123444 w 123443"/>
                <a:gd name="connsiteY4" fmla="*/ 0 h 20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43" h="204311">
                  <a:moveTo>
                    <a:pt x="123444" y="0"/>
                  </a:moveTo>
                  <a:lnTo>
                    <a:pt x="75438" y="204311"/>
                  </a:lnTo>
                  <a:lnTo>
                    <a:pt x="0" y="204311"/>
                  </a:lnTo>
                  <a:lnTo>
                    <a:pt x="22955" y="0"/>
                  </a:lnTo>
                  <a:lnTo>
                    <a:pt x="123444"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1" name="Freeform: Shape 54">
              <a:extLst>
                <a:ext uri="{FF2B5EF4-FFF2-40B4-BE49-F238E27FC236}">
                  <a16:creationId xmlns:a16="http://schemas.microsoft.com/office/drawing/2014/main" id="{1D68658A-BF2F-5447-830C-1B3DAAC44D5E}"/>
                </a:ext>
              </a:extLst>
            </p:cNvPr>
            <p:cNvSpPr/>
            <p:nvPr/>
          </p:nvSpPr>
          <p:spPr>
            <a:xfrm>
              <a:off x="6558248" y="3329558"/>
              <a:ext cx="300323" cy="349377"/>
            </a:xfrm>
            <a:custGeom>
              <a:avLst/>
              <a:gdLst>
                <a:gd name="connsiteX0" fmla="*/ 261461 w 300323"/>
                <a:gd name="connsiteY0" fmla="*/ 101060 h 349377"/>
                <a:gd name="connsiteX1" fmla="*/ 155543 w 300323"/>
                <a:gd name="connsiteY1" fmla="*/ 74009 h 349377"/>
                <a:gd name="connsiteX2" fmla="*/ 104489 w 300323"/>
                <a:gd name="connsiteY2" fmla="*/ 104204 h 349377"/>
                <a:gd name="connsiteX3" fmla="*/ 158687 w 300323"/>
                <a:gd name="connsiteY3" fmla="*/ 132683 h 349377"/>
                <a:gd name="connsiteX4" fmla="*/ 188214 w 300323"/>
                <a:gd name="connsiteY4" fmla="*/ 137160 h 349377"/>
                <a:gd name="connsiteX5" fmla="*/ 300323 w 300323"/>
                <a:gd name="connsiteY5" fmla="*/ 236601 h 349377"/>
                <a:gd name="connsiteX6" fmla="*/ 147733 w 300323"/>
                <a:gd name="connsiteY6" fmla="*/ 349377 h 349377"/>
                <a:gd name="connsiteX7" fmla="*/ 0 w 300323"/>
                <a:gd name="connsiteY7" fmla="*/ 310325 h 349377"/>
                <a:gd name="connsiteX8" fmla="*/ 35338 w 300323"/>
                <a:gd name="connsiteY8" fmla="*/ 242411 h 349377"/>
                <a:gd name="connsiteX9" fmla="*/ 148495 w 300323"/>
                <a:gd name="connsiteY9" fmla="*/ 274987 h 349377"/>
                <a:gd name="connsiteX10" fmla="*/ 209836 w 300323"/>
                <a:gd name="connsiteY10" fmla="*/ 243745 h 349377"/>
                <a:gd name="connsiteX11" fmla="*/ 154686 w 300323"/>
                <a:gd name="connsiteY11" fmla="*/ 213265 h 349377"/>
                <a:gd name="connsiteX12" fmla="*/ 127635 w 300323"/>
                <a:gd name="connsiteY12" fmla="*/ 209455 h 349377"/>
                <a:gd name="connsiteX13" fmla="*/ 12763 w 300323"/>
                <a:gd name="connsiteY13" fmla="*/ 108680 h 349377"/>
                <a:gd name="connsiteX14" fmla="*/ 152971 w 300323"/>
                <a:gd name="connsiteY14" fmla="*/ 0 h 349377"/>
                <a:gd name="connsiteX15" fmla="*/ 291846 w 300323"/>
                <a:gd name="connsiteY15" fmla="*/ 31528 h 349377"/>
                <a:gd name="connsiteX16" fmla="*/ 261461 w 300323"/>
                <a:gd name="connsiteY16" fmla="*/ 101060 h 34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323" h="349377">
                  <a:moveTo>
                    <a:pt x="261461" y="101060"/>
                  </a:moveTo>
                  <a:cubicBezTo>
                    <a:pt x="235077" y="88011"/>
                    <a:pt x="192881" y="74295"/>
                    <a:pt x="155543" y="74009"/>
                  </a:cubicBezTo>
                  <a:cubicBezTo>
                    <a:pt x="121634" y="74009"/>
                    <a:pt x="104489" y="86011"/>
                    <a:pt x="104489" y="104204"/>
                  </a:cubicBezTo>
                  <a:cubicBezTo>
                    <a:pt x="104489" y="123444"/>
                    <a:pt x="128492" y="128207"/>
                    <a:pt x="158687" y="132683"/>
                  </a:cubicBezTo>
                  <a:lnTo>
                    <a:pt x="188214" y="137160"/>
                  </a:lnTo>
                  <a:cubicBezTo>
                    <a:pt x="260223" y="148114"/>
                    <a:pt x="300323" y="180404"/>
                    <a:pt x="300323" y="236601"/>
                  </a:cubicBezTo>
                  <a:cubicBezTo>
                    <a:pt x="300323" y="305181"/>
                    <a:pt x="244126" y="349377"/>
                    <a:pt x="147733" y="349377"/>
                  </a:cubicBezTo>
                  <a:cubicBezTo>
                    <a:pt x="102489" y="349377"/>
                    <a:pt x="43148" y="340805"/>
                    <a:pt x="0" y="310325"/>
                  </a:cubicBezTo>
                  <a:lnTo>
                    <a:pt x="35338" y="242411"/>
                  </a:lnTo>
                  <a:cubicBezTo>
                    <a:pt x="63817" y="261271"/>
                    <a:pt x="98393" y="274987"/>
                    <a:pt x="148495" y="274987"/>
                  </a:cubicBezTo>
                  <a:cubicBezTo>
                    <a:pt x="190024" y="274987"/>
                    <a:pt x="209836" y="263366"/>
                    <a:pt x="209836" y="243745"/>
                  </a:cubicBezTo>
                  <a:cubicBezTo>
                    <a:pt x="209836" y="227648"/>
                    <a:pt x="193072" y="218694"/>
                    <a:pt x="154686" y="213265"/>
                  </a:cubicBezTo>
                  <a:lnTo>
                    <a:pt x="127635" y="209455"/>
                  </a:lnTo>
                  <a:cubicBezTo>
                    <a:pt x="50863" y="198787"/>
                    <a:pt x="12763" y="165259"/>
                    <a:pt x="12763" y="108680"/>
                  </a:cubicBezTo>
                  <a:cubicBezTo>
                    <a:pt x="12763" y="40481"/>
                    <a:pt x="65532" y="0"/>
                    <a:pt x="152971" y="0"/>
                  </a:cubicBezTo>
                  <a:cubicBezTo>
                    <a:pt x="206121" y="0"/>
                    <a:pt x="247650" y="9906"/>
                    <a:pt x="291846" y="31528"/>
                  </a:cubicBezTo>
                  <a:lnTo>
                    <a:pt x="261461" y="1010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13" name="Group 12">
            <a:extLst>
              <a:ext uri="{FF2B5EF4-FFF2-40B4-BE49-F238E27FC236}">
                <a16:creationId xmlns:a16="http://schemas.microsoft.com/office/drawing/2014/main" id="{BCCA96A6-946B-BD4B-830E-9BCA50F7636E}"/>
              </a:ext>
            </a:extLst>
          </p:cNvPr>
          <p:cNvGrpSpPr/>
          <p:nvPr/>
        </p:nvGrpSpPr>
        <p:grpSpPr>
          <a:xfrm>
            <a:off x="525795" y="5980562"/>
            <a:ext cx="1990197" cy="423109"/>
            <a:chOff x="532417" y="5938838"/>
            <a:chExt cx="1990197" cy="423109"/>
          </a:xfrm>
        </p:grpSpPr>
        <p:sp>
          <p:nvSpPr>
            <p:cNvPr id="14" name="Freeform: Shape 19">
              <a:extLst>
                <a:ext uri="{FF2B5EF4-FFF2-40B4-BE49-F238E27FC236}">
                  <a16:creationId xmlns:a16="http://schemas.microsoft.com/office/drawing/2014/main" id="{072AF1D7-34A3-8F4D-9782-33E03793BAD3}"/>
                </a:ext>
              </a:extLst>
            </p:cNvPr>
            <p:cNvSpPr/>
            <p:nvPr/>
          </p:nvSpPr>
          <p:spPr>
            <a:xfrm>
              <a:off x="532417" y="5938838"/>
              <a:ext cx="427987" cy="423109"/>
            </a:xfrm>
            <a:custGeom>
              <a:avLst/>
              <a:gdLst>
                <a:gd name="connsiteX0" fmla="*/ 1022017 w 1440964"/>
                <a:gd name="connsiteY0" fmla="*/ 40027 h 1440964"/>
                <a:gd name="connsiteX1" fmla="*/ 200134 w 1440964"/>
                <a:gd name="connsiteY1" fmla="*/ 40027 h 1440964"/>
                <a:gd name="connsiteX2" fmla="*/ 280187 w 1440964"/>
                <a:gd name="connsiteY2" fmla="*/ 317546 h 1440964"/>
                <a:gd name="connsiteX3" fmla="*/ 1022017 w 1440964"/>
                <a:gd name="connsiteY3" fmla="*/ 317546 h 1440964"/>
                <a:gd name="connsiteX4" fmla="*/ 1160777 w 1440964"/>
                <a:gd name="connsiteY4" fmla="*/ 456305 h 1440964"/>
                <a:gd name="connsiteX5" fmla="*/ 1160777 w 1440964"/>
                <a:gd name="connsiteY5" fmla="*/ 595065 h 1440964"/>
                <a:gd name="connsiteX6" fmla="*/ 461642 w 1440964"/>
                <a:gd name="connsiteY6" fmla="*/ 595065 h 1440964"/>
                <a:gd name="connsiteX7" fmla="*/ 40027 w 1440964"/>
                <a:gd name="connsiteY7" fmla="*/ 1022017 h 1440964"/>
                <a:gd name="connsiteX8" fmla="*/ 461642 w 1440964"/>
                <a:gd name="connsiteY8" fmla="*/ 1443633 h 1440964"/>
                <a:gd name="connsiteX9" fmla="*/ 1022017 w 1440964"/>
                <a:gd name="connsiteY9" fmla="*/ 1443633 h 1440964"/>
                <a:gd name="connsiteX10" fmla="*/ 1443633 w 1440964"/>
                <a:gd name="connsiteY10" fmla="*/ 1022017 h 1440964"/>
                <a:gd name="connsiteX11" fmla="*/ 1443633 w 1440964"/>
                <a:gd name="connsiteY11" fmla="*/ 744498 h 1440964"/>
                <a:gd name="connsiteX12" fmla="*/ 1443633 w 1440964"/>
                <a:gd name="connsiteY12" fmla="*/ 605739 h 1440964"/>
                <a:gd name="connsiteX13" fmla="*/ 1443633 w 1440964"/>
                <a:gd name="connsiteY13" fmla="*/ 461642 h 1440964"/>
                <a:gd name="connsiteX14" fmla="*/ 1022017 w 1440964"/>
                <a:gd name="connsiteY14" fmla="*/ 40027 h 1440964"/>
                <a:gd name="connsiteX15" fmla="*/ 1160777 w 1440964"/>
                <a:gd name="connsiteY15" fmla="*/ 1022017 h 1440964"/>
                <a:gd name="connsiteX16" fmla="*/ 1022017 w 1440964"/>
                <a:gd name="connsiteY16" fmla="*/ 1160777 h 1440964"/>
                <a:gd name="connsiteX17" fmla="*/ 461642 w 1440964"/>
                <a:gd name="connsiteY17" fmla="*/ 1160777 h 1440964"/>
                <a:gd name="connsiteX18" fmla="*/ 322883 w 1440964"/>
                <a:gd name="connsiteY18" fmla="*/ 1022017 h 1440964"/>
                <a:gd name="connsiteX19" fmla="*/ 461642 w 1440964"/>
                <a:gd name="connsiteY19" fmla="*/ 883258 h 1440964"/>
                <a:gd name="connsiteX20" fmla="*/ 1160777 w 1440964"/>
                <a:gd name="connsiteY20" fmla="*/ 883258 h 1440964"/>
                <a:gd name="connsiteX21" fmla="*/ 1160777 w 1440964"/>
                <a:gd name="connsiteY21" fmla="*/ 1022017 h 144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0964" h="1440964">
                  <a:moveTo>
                    <a:pt x="1022017" y="40027"/>
                  </a:moveTo>
                  <a:lnTo>
                    <a:pt x="200134" y="40027"/>
                  </a:lnTo>
                  <a:lnTo>
                    <a:pt x="280187" y="317546"/>
                  </a:lnTo>
                  <a:lnTo>
                    <a:pt x="1022017" y="317546"/>
                  </a:lnTo>
                  <a:cubicBezTo>
                    <a:pt x="1096734" y="317546"/>
                    <a:pt x="1160777" y="381589"/>
                    <a:pt x="1160777" y="456305"/>
                  </a:cubicBezTo>
                  <a:lnTo>
                    <a:pt x="1160777" y="595065"/>
                  </a:lnTo>
                  <a:lnTo>
                    <a:pt x="461642" y="595065"/>
                  </a:lnTo>
                  <a:cubicBezTo>
                    <a:pt x="226818" y="600402"/>
                    <a:pt x="40027" y="787193"/>
                    <a:pt x="40027" y="1022017"/>
                  </a:cubicBezTo>
                  <a:cubicBezTo>
                    <a:pt x="40027" y="1256841"/>
                    <a:pt x="226818" y="1443633"/>
                    <a:pt x="461642" y="1443633"/>
                  </a:cubicBezTo>
                  <a:lnTo>
                    <a:pt x="1022017" y="1443633"/>
                  </a:lnTo>
                  <a:cubicBezTo>
                    <a:pt x="1251504" y="1443633"/>
                    <a:pt x="1443633" y="1256841"/>
                    <a:pt x="1443633" y="1022017"/>
                  </a:cubicBezTo>
                  <a:lnTo>
                    <a:pt x="1443633" y="744498"/>
                  </a:lnTo>
                  <a:lnTo>
                    <a:pt x="1443633" y="605739"/>
                  </a:lnTo>
                  <a:lnTo>
                    <a:pt x="1443633" y="461642"/>
                  </a:lnTo>
                  <a:cubicBezTo>
                    <a:pt x="1438296" y="226818"/>
                    <a:pt x="1251504" y="40027"/>
                    <a:pt x="1022017" y="40027"/>
                  </a:cubicBezTo>
                  <a:close/>
                  <a:moveTo>
                    <a:pt x="1160777" y="1022017"/>
                  </a:moveTo>
                  <a:cubicBezTo>
                    <a:pt x="1160777" y="1096734"/>
                    <a:pt x="1096734" y="1160777"/>
                    <a:pt x="1022017" y="1160777"/>
                  </a:cubicBezTo>
                  <a:lnTo>
                    <a:pt x="461642" y="1160777"/>
                  </a:lnTo>
                  <a:cubicBezTo>
                    <a:pt x="386926" y="1160777"/>
                    <a:pt x="322883" y="1096734"/>
                    <a:pt x="322883" y="1022017"/>
                  </a:cubicBezTo>
                  <a:cubicBezTo>
                    <a:pt x="322883" y="947300"/>
                    <a:pt x="386926" y="883258"/>
                    <a:pt x="461642" y="883258"/>
                  </a:cubicBezTo>
                  <a:lnTo>
                    <a:pt x="1160777" y="883258"/>
                  </a:lnTo>
                  <a:lnTo>
                    <a:pt x="1160777" y="1022017"/>
                  </a:lnTo>
                  <a:close/>
                </a:path>
              </a:pathLst>
            </a:custGeom>
            <a:gradFill>
              <a:gsLst>
                <a:gs pos="100000">
                  <a:schemeClr val="accent4"/>
                </a:gs>
                <a:gs pos="0">
                  <a:schemeClr val="accent2"/>
                </a:gs>
              </a:gsLst>
              <a:lin ang="2064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Freeform: Shape 21">
              <a:extLst>
                <a:ext uri="{FF2B5EF4-FFF2-40B4-BE49-F238E27FC236}">
                  <a16:creationId xmlns:a16="http://schemas.microsoft.com/office/drawing/2014/main" id="{750A49BF-9AF8-E545-9A88-623808B519CB}"/>
                </a:ext>
              </a:extLst>
            </p:cNvPr>
            <p:cNvSpPr/>
            <p:nvPr/>
          </p:nvSpPr>
          <p:spPr>
            <a:xfrm>
              <a:off x="992107" y="6103380"/>
              <a:ext cx="110959" cy="94024"/>
            </a:xfrm>
            <a:custGeom>
              <a:avLst/>
              <a:gdLst>
                <a:gd name="connsiteX0" fmla="*/ 296198 w 373583"/>
                <a:gd name="connsiteY0" fmla="*/ 40027 h 320214"/>
                <a:gd name="connsiteX1" fmla="*/ 40027 w 373583"/>
                <a:gd name="connsiteY1" fmla="*/ 40027 h 320214"/>
                <a:gd name="connsiteX2" fmla="*/ 40027 w 373583"/>
                <a:gd name="connsiteY2" fmla="*/ 317546 h 320214"/>
                <a:gd name="connsiteX3" fmla="*/ 376252 w 373583"/>
                <a:gd name="connsiteY3" fmla="*/ 317546 h 320214"/>
              </a:gdLst>
              <a:ahLst/>
              <a:cxnLst>
                <a:cxn ang="0">
                  <a:pos x="connsiteX0" y="connsiteY0"/>
                </a:cxn>
                <a:cxn ang="0">
                  <a:pos x="connsiteX1" y="connsiteY1"/>
                </a:cxn>
                <a:cxn ang="0">
                  <a:pos x="connsiteX2" y="connsiteY2"/>
                </a:cxn>
                <a:cxn ang="0">
                  <a:pos x="connsiteX3" y="connsiteY3"/>
                </a:cxn>
              </a:cxnLst>
              <a:rect l="l" t="t" r="r" b="b"/>
              <a:pathLst>
                <a:path w="373583" h="320214">
                  <a:moveTo>
                    <a:pt x="296198" y="40027"/>
                  </a:moveTo>
                  <a:lnTo>
                    <a:pt x="40027" y="40027"/>
                  </a:lnTo>
                  <a:lnTo>
                    <a:pt x="40027" y="317546"/>
                  </a:lnTo>
                  <a:lnTo>
                    <a:pt x="376252" y="317546"/>
                  </a:lnTo>
                  <a:close/>
                </a:path>
              </a:pathLst>
            </a:custGeom>
            <a:solidFill>
              <a:schemeClr val="accent4"/>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Freeform: Shape 22">
              <a:extLst>
                <a:ext uri="{FF2B5EF4-FFF2-40B4-BE49-F238E27FC236}">
                  <a16:creationId xmlns:a16="http://schemas.microsoft.com/office/drawing/2014/main" id="{BF5BC889-7016-914B-AC7A-1C4BA3212955}"/>
                </a:ext>
              </a:extLst>
            </p:cNvPr>
            <p:cNvSpPr/>
            <p:nvPr userDrawn="1"/>
          </p:nvSpPr>
          <p:spPr>
            <a:xfrm>
              <a:off x="1143546" y="5955350"/>
              <a:ext cx="1379068" cy="344755"/>
            </a:xfrm>
            <a:custGeom>
              <a:avLst/>
              <a:gdLst>
                <a:gd name="connsiteX0" fmla="*/ 805674 w 4643106"/>
                <a:gd name="connsiteY0" fmla="*/ 965781 h 1174118"/>
                <a:gd name="connsiteX1" fmla="*/ 682925 w 4643106"/>
                <a:gd name="connsiteY1" fmla="*/ 965781 h 1174118"/>
                <a:gd name="connsiteX2" fmla="*/ 682925 w 4643106"/>
                <a:gd name="connsiteY2" fmla="*/ 896401 h 1174118"/>
                <a:gd name="connsiteX3" fmla="*/ 506807 w 4643106"/>
                <a:gd name="connsiteY3" fmla="*/ 976455 h 1174118"/>
                <a:gd name="connsiteX4" fmla="*/ 223951 w 4643106"/>
                <a:gd name="connsiteY4" fmla="*/ 682925 h 1174118"/>
                <a:gd name="connsiteX5" fmla="*/ 506807 w 4643106"/>
                <a:gd name="connsiteY5" fmla="*/ 389396 h 1174118"/>
                <a:gd name="connsiteX6" fmla="*/ 682925 w 4643106"/>
                <a:gd name="connsiteY6" fmla="*/ 469449 h 1174118"/>
                <a:gd name="connsiteX7" fmla="*/ 682925 w 4643106"/>
                <a:gd name="connsiteY7" fmla="*/ 405406 h 1174118"/>
                <a:gd name="connsiteX8" fmla="*/ 805674 w 4643106"/>
                <a:gd name="connsiteY8" fmla="*/ 405406 h 1174118"/>
                <a:gd name="connsiteX9" fmla="*/ 805674 w 4643106"/>
                <a:gd name="connsiteY9" fmla="*/ 965781 h 1174118"/>
                <a:gd name="connsiteX10" fmla="*/ 352037 w 4643106"/>
                <a:gd name="connsiteY10" fmla="*/ 688262 h 1174118"/>
                <a:gd name="connsiteX11" fmla="*/ 522818 w 4643106"/>
                <a:gd name="connsiteY11" fmla="*/ 869717 h 1174118"/>
                <a:gd name="connsiteX12" fmla="*/ 693599 w 4643106"/>
                <a:gd name="connsiteY12" fmla="*/ 688262 h 1174118"/>
                <a:gd name="connsiteX13" fmla="*/ 522818 w 4643106"/>
                <a:gd name="connsiteY13" fmla="*/ 506807 h 1174118"/>
                <a:gd name="connsiteX14" fmla="*/ 352037 w 4643106"/>
                <a:gd name="connsiteY14" fmla="*/ 688262 h 1174118"/>
                <a:gd name="connsiteX15" fmla="*/ 1862381 w 4643106"/>
                <a:gd name="connsiteY15" fmla="*/ 613546 h 1174118"/>
                <a:gd name="connsiteX16" fmla="*/ 1862381 w 4643106"/>
                <a:gd name="connsiteY16" fmla="*/ 965781 h 1174118"/>
                <a:gd name="connsiteX17" fmla="*/ 1739632 w 4643106"/>
                <a:gd name="connsiteY17" fmla="*/ 965781 h 1174118"/>
                <a:gd name="connsiteX18" fmla="*/ 1739632 w 4643106"/>
                <a:gd name="connsiteY18" fmla="*/ 650904 h 1174118"/>
                <a:gd name="connsiteX19" fmla="*/ 1611547 w 4643106"/>
                <a:gd name="connsiteY19" fmla="*/ 501470 h 1174118"/>
                <a:gd name="connsiteX20" fmla="*/ 1467450 w 4643106"/>
                <a:gd name="connsiteY20" fmla="*/ 650904 h 1174118"/>
                <a:gd name="connsiteX21" fmla="*/ 1467450 w 4643106"/>
                <a:gd name="connsiteY21" fmla="*/ 960444 h 1174118"/>
                <a:gd name="connsiteX22" fmla="*/ 1344701 w 4643106"/>
                <a:gd name="connsiteY22" fmla="*/ 960444 h 1174118"/>
                <a:gd name="connsiteX23" fmla="*/ 1344701 w 4643106"/>
                <a:gd name="connsiteY23" fmla="*/ 645567 h 1174118"/>
                <a:gd name="connsiteX24" fmla="*/ 1216616 w 4643106"/>
                <a:gd name="connsiteY24" fmla="*/ 496134 h 1174118"/>
                <a:gd name="connsiteX25" fmla="*/ 1072519 w 4643106"/>
                <a:gd name="connsiteY25" fmla="*/ 645567 h 1174118"/>
                <a:gd name="connsiteX26" fmla="*/ 1072519 w 4643106"/>
                <a:gd name="connsiteY26" fmla="*/ 955107 h 1174118"/>
                <a:gd name="connsiteX27" fmla="*/ 949770 w 4643106"/>
                <a:gd name="connsiteY27" fmla="*/ 955107 h 1174118"/>
                <a:gd name="connsiteX28" fmla="*/ 949770 w 4643106"/>
                <a:gd name="connsiteY28" fmla="*/ 405406 h 1174118"/>
                <a:gd name="connsiteX29" fmla="*/ 1072519 w 4643106"/>
                <a:gd name="connsiteY29" fmla="*/ 405406 h 1174118"/>
                <a:gd name="connsiteX30" fmla="*/ 1072519 w 4643106"/>
                <a:gd name="connsiteY30" fmla="*/ 474786 h 1174118"/>
                <a:gd name="connsiteX31" fmla="*/ 1243300 w 4643106"/>
                <a:gd name="connsiteY31" fmla="*/ 389396 h 1174118"/>
                <a:gd name="connsiteX32" fmla="*/ 1435429 w 4643106"/>
                <a:gd name="connsiteY32" fmla="*/ 490797 h 1174118"/>
                <a:gd name="connsiteX33" fmla="*/ 1638231 w 4643106"/>
                <a:gd name="connsiteY33" fmla="*/ 389396 h 1174118"/>
                <a:gd name="connsiteX34" fmla="*/ 1862381 w 4643106"/>
                <a:gd name="connsiteY34" fmla="*/ 613546 h 1174118"/>
                <a:gd name="connsiteX35" fmla="*/ 3260650 w 4643106"/>
                <a:gd name="connsiteY35" fmla="*/ 688262 h 1174118"/>
                <a:gd name="connsiteX36" fmla="*/ 2956446 w 4643106"/>
                <a:gd name="connsiteY36" fmla="*/ 981792 h 1174118"/>
                <a:gd name="connsiteX37" fmla="*/ 2652243 w 4643106"/>
                <a:gd name="connsiteY37" fmla="*/ 688262 h 1174118"/>
                <a:gd name="connsiteX38" fmla="*/ 2956446 w 4643106"/>
                <a:gd name="connsiteY38" fmla="*/ 394732 h 1174118"/>
                <a:gd name="connsiteX39" fmla="*/ 3260650 w 4643106"/>
                <a:gd name="connsiteY39" fmla="*/ 688262 h 1174118"/>
                <a:gd name="connsiteX40" fmla="*/ 2780329 w 4643106"/>
                <a:gd name="connsiteY40" fmla="*/ 688262 h 1174118"/>
                <a:gd name="connsiteX41" fmla="*/ 2956446 w 4643106"/>
                <a:gd name="connsiteY41" fmla="*/ 869717 h 1174118"/>
                <a:gd name="connsiteX42" fmla="*/ 3132564 w 4643106"/>
                <a:gd name="connsiteY42" fmla="*/ 688262 h 1174118"/>
                <a:gd name="connsiteX43" fmla="*/ 2956446 w 4643106"/>
                <a:gd name="connsiteY43" fmla="*/ 506807 h 1174118"/>
                <a:gd name="connsiteX44" fmla="*/ 2780329 w 4643106"/>
                <a:gd name="connsiteY44" fmla="*/ 688262 h 1174118"/>
                <a:gd name="connsiteX45" fmla="*/ 3853046 w 4643106"/>
                <a:gd name="connsiteY45" fmla="*/ 480123 h 1174118"/>
                <a:gd name="connsiteX46" fmla="*/ 3772993 w 4643106"/>
                <a:gd name="connsiteY46" fmla="*/ 565513 h 1174118"/>
                <a:gd name="connsiteX47" fmla="*/ 3639570 w 4643106"/>
                <a:gd name="connsiteY47" fmla="*/ 506807 h 1174118"/>
                <a:gd name="connsiteX48" fmla="*/ 3474126 w 4643106"/>
                <a:gd name="connsiteY48" fmla="*/ 688262 h 1174118"/>
                <a:gd name="connsiteX49" fmla="*/ 3639570 w 4643106"/>
                <a:gd name="connsiteY49" fmla="*/ 869717 h 1174118"/>
                <a:gd name="connsiteX50" fmla="*/ 3778330 w 4643106"/>
                <a:gd name="connsiteY50" fmla="*/ 811011 h 1174118"/>
                <a:gd name="connsiteX51" fmla="*/ 3853046 w 4643106"/>
                <a:gd name="connsiteY51" fmla="*/ 891064 h 1174118"/>
                <a:gd name="connsiteX52" fmla="*/ 3644907 w 4643106"/>
                <a:gd name="connsiteY52" fmla="*/ 981792 h 1174118"/>
                <a:gd name="connsiteX53" fmla="*/ 3351377 w 4643106"/>
                <a:gd name="connsiteY53" fmla="*/ 688262 h 1174118"/>
                <a:gd name="connsiteX54" fmla="*/ 3644907 w 4643106"/>
                <a:gd name="connsiteY54" fmla="*/ 394732 h 1174118"/>
                <a:gd name="connsiteX55" fmla="*/ 3853046 w 4643106"/>
                <a:gd name="connsiteY55" fmla="*/ 480123 h 1174118"/>
                <a:gd name="connsiteX56" fmla="*/ 4354716 w 4643106"/>
                <a:gd name="connsiteY56" fmla="*/ 544166 h 1174118"/>
                <a:gd name="connsiteX57" fmla="*/ 4183934 w 4643106"/>
                <a:gd name="connsiteY57" fmla="*/ 496134 h 1174118"/>
                <a:gd name="connsiteX58" fmla="*/ 4077196 w 4643106"/>
                <a:gd name="connsiteY58" fmla="*/ 565513 h 1174118"/>
                <a:gd name="connsiteX59" fmla="*/ 4167924 w 4643106"/>
                <a:gd name="connsiteY59" fmla="*/ 624219 h 1174118"/>
                <a:gd name="connsiteX60" fmla="*/ 4226630 w 4643106"/>
                <a:gd name="connsiteY60" fmla="*/ 634893 h 1174118"/>
                <a:gd name="connsiteX61" fmla="*/ 4424095 w 4643106"/>
                <a:gd name="connsiteY61" fmla="*/ 800337 h 1174118"/>
                <a:gd name="connsiteX62" fmla="*/ 4167924 w 4643106"/>
                <a:gd name="connsiteY62" fmla="*/ 981792 h 1174118"/>
                <a:gd name="connsiteX63" fmla="*/ 3927763 w 4643106"/>
                <a:gd name="connsiteY63" fmla="*/ 912412 h 1174118"/>
                <a:gd name="connsiteX64" fmla="*/ 3986469 w 4643106"/>
                <a:gd name="connsiteY64" fmla="*/ 821685 h 1174118"/>
                <a:gd name="connsiteX65" fmla="*/ 4173261 w 4643106"/>
                <a:gd name="connsiteY65" fmla="*/ 880391 h 1174118"/>
                <a:gd name="connsiteX66" fmla="*/ 4301347 w 4643106"/>
                <a:gd name="connsiteY66" fmla="*/ 811011 h 1174118"/>
                <a:gd name="connsiteX67" fmla="*/ 4205282 w 4643106"/>
                <a:gd name="connsiteY67" fmla="*/ 746968 h 1174118"/>
                <a:gd name="connsiteX68" fmla="*/ 4146576 w 4643106"/>
                <a:gd name="connsiteY68" fmla="*/ 741631 h 1174118"/>
                <a:gd name="connsiteX69" fmla="*/ 3954448 w 4643106"/>
                <a:gd name="connsiteY69" fmla="*/ 576187 h 1174118"/>
                <a:gd name="connsiteX70" fmla="*/ 4183934 w 4643106"/>
                <a:gd name="connsiteY70" fmla="*/ 394732 h 1174118"/>
                <a:gd name="connsiteX71" fmla="*/ 4413421 w 4643106"/>
                <a:gd name="connsiteY71" fmla="*/ 453438 h 1174118"/>
                <a:gd name="connsiteX72" fmla="*/ 4354716 w 4643106"/>
                <a:gd name="connsiteY72" fmla="*/ 544166 h 1174118"/>
                <a:gd name="connsiteX73" fmla="*/ 2422756 w 4643106"/>
                <a:gd name="connsiteY73" fmla="*/ 474786 h 1174118"/>
                <a:gd name="connsiteX74" fmla="*/ 2422756 w 4643106"/>
                <a:gd name="connsiteY74" fmla="*/ 266647 h 1174118"/>
                <a:gd name="connsiteX75" fmla="*/ 2545505 w 4643106"/>
                <a:gd name="connsiteY75" fmla="*/ 223951 h 1174118"/>
                <a:gd name="connsiteX76" fmla="*/ 2545505 w 4643106"/>
                <a:gd name="connsiteY76" fmla="*/ 965781 h 1174118"/>
                <a:gd name="connsiteX77" fmla="*/ 2422756 w 4643106"/>
                <a:gd name="connsiteY77" fmla="*/ 965781 h 1174118"/>
                <a:gd name="connsiteX78" fmla="*/ 2422756 w 4643106"/>
                <a:gd name="connsiteY78" fmla="*/ 896401 h 1174118"/>
                <a:gd name="connsiteX79" fmla="*/ 2246638 w 4643106"/>
                <a:gd name="connsiteY79" fmla="*/ 976455 h 1174118"/>
                <a:gd name="connsiteX80" fmla="*/ 1963782 w 4643106"/>
                <a:gd name="connsiteY80" fmla="*/ 682925 h 1174118"/>
                <a:gd name="connsiteX81" fmla="*/ 2246638 w 4643106"/>
                <a:gd name="connsiteY81" fmla="*/ 389396 h 1174118"/>
                <a:gd name="connsiteX82" fmla="*/ 2422756 w 4643106"/>
                <a:gd name="connsiteY82" fmla="*/ 474786 h 1174118"/>
                <a:gd name="connsiteX83" fmla="*/ 2091868 w 4643106"/>
                <a:gd name="connsiteY83" fmla="*/ 688262 h 1174118"/>
                <a:gd name="connsiteX84" fmla="*/ 2262649 w 4643106"/>
                <a:gd name="connsiteY84" fmla="*/ 869717 h 1174118"/>
                <a:gd name="connsiteX85" fmla="*/ 2433430 w 4643106"/>
                <a:gd name="connsiteY85" fmla="*/ 688262 h 1174118"/>
                <a:gd name="connsiteX86" fmla="*/ 2262649 w 4643106"/>
                <a:gd name="connsiteY86" fmla="*/ 506807 h 1174118"/>
                <a:gd name="connsiteX87" fmla="*/ 2091868 w 4643106"/>
                <a:gd name="connsiteY87" fmla="*/ 688262 h 117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643106" h="1174118">
                  <a:moveTo>
                    <a:pt x="805674" y="965781"/>
                  </a:moveTo>
                  <a:lnTo>
                    <a:pt x="682925" y="965781"/>
                  </a:lnTo>
                  <a:lnTo>
                    <a:pt x="682925" y="896401"/>
                  </a:lnTo>
                  <a:cubicBezTo>
                    <a:pt x="645567" y="944434"/>
                    <a:pt x="586861" y="976455"/>
                    <a:pt x="506807" y="976455"/>
                  </a:cubicBezTo>
                  <a:cubicBezTo>
                    <a:pt x="352037" y="976455"/>
                    <a:pt x="223951" y="853706"/>
                    <a:pt x="223951" y="682925"/>
                  </a:cubicBezTo>
                  <a:cubicBezTo>
                    <a:pt x="223951" y="512144"/>
                    <a:pt x="346700" y="389396"/>
                    <a:pt x="506807" y="389396"/>
                  </a:cubicBezTo>
                  <a:cubicBezTo>
                    <a:pt x="586861" y="389396"/>
                    <a:pt x="645567" y="421417"/>
                    <a:pt x="682925" y="469449"/>
                  </a:cubicBezTo>
                  <a:lnTo>
                    <a:pt x="682925" y="405406"/>
                  </a:lnTo>
                  <a:lnTo>
                    <a:pt x="805674" y="405406"/>
                  </a:lnTo>
                  <a:lnTo>
                    <a:pt x="805674" y="965781"/>
                  </a:lnTo>
                  <a:close/>
                  <a:moveTo>
                    <a:pt x="352037" y="688262"/>
                  </a:moveTo>
                  <a:cubicBezTo>
                    <a:pt x="352037" y="784326"/>
                    <a:pt x="416080" y="869717"/>
                    <a:pt x="522818" y="869717"/>
                  </a:cubicBezTo>
                  <a:cubicBezTo>
                    <a:pt x="624219" y="869717"/>
                    <a:pt x="693599" y="795000"/>
                    <a:pt x="693599" y="688262"/>
                  </a:cubicBezTo>
                  <a:cubicBezTo>
                    <a:pt x="693599" y="586861"/>
                    <a:pt x="624219" y="506807"/>
                    <a:pt x="522818" y="506807"/>
                  </a:cubicBezTo>
                  <a:cubicBezTo>
                    <a:pt x="416080" y="506807"/>
                    <a:pt x="352037" y="586861"/>
                    <a:pt x="352037" y="688262"/>
                  </a:cubicBezTo>
                  <a:close/>
                  <a:moveTo>
                    <a:pt x="1862381" y="613546"/>
                  </a:moveTo>
                  <a:lnTo>
                    <a:pt x="1862381" y="965781"/>
                  </a:lnTo>
                  <a:lnTo>
                    <a:pt x="1739632" y="965781"/>
                  </a:lnTo>
                  <a:lnTo>
                    <a:pt x="1739632" y="650904"/>
                  </a:lnTo>
                  <a:cubicBezTo>
                    <a:pt x="1739632" y="554840"/>
                    <a:pt x="1691600" y="501470"/>
                    <a:pt x="1611547" y="501470"/>
                  </a:cubicBezTo>
                  <a:cubicBezTo>
                    <a:pt x="1531493" y="501470"/>
                    <a:pt x="1467450" y="554840"/>
                    <a:pt x="1467450" y="650904"/>
                  </a:cubicBezTo>
                  <a:lnTo>
                    <a:pt x="1467450" y="960444"/>
                  </a:lnTo>
                  <a:lnTo>
                    <a:pt x="1344701" y="960444"/>
                  </a:lnTo>
                  <a:lnTo>
                    <a:pt x="1344701" y="645567"/>
                  </a:lnTo>
                  <a:cubicBezTo>
                    <a:pt x="1344701" y="549503"/>
                    <a:pt x="1296669" y="496134"/>
                    <a:pt x="1216616" y="496134"/>
                  </a:cubicBezTo>
                  <a:cubicBezTo>
                    <a:pt x="1136562" y="496134"/>
                    <a:pt x="1072519" y="549503"/>
                    <a:pt x="1072519" y="645567"/>
                  </a:cubicBezTo>
                  <a:lnTo>
                    <a:pt x="1072519" y="955107"/>
                  </a:lnTo>
                  <a:lnTo>
                    <a:pt x="949770" y="955107"/>
                  </a:lnTo>
                  <a:lnTo>
                    <a:pt x="949770" y="405406"/>
                  </a:lnTo>
                  <a:lnTo>
                    <a:pt x="1072519" y="405406"/>
                  </a:lnTo>
                  <a:lnTo>
                    <a:pt x="1072519" y="474786"/>
                  </a:lnTo>
                  <a:cubicBezTo>
                    <a:pt x="1115215" y="410743"/>
                    <a:pt x="1189931" y="389396"/>
                    <a:pt x="1243300" y="389396"/>
                  </a:cubicBezTo>
                  <a:cubicBezTo>
                    <a:pt x="1328691" y="389396"/>
                    <a:pt x="1398070" y="426754"/>
                    <a:pt x="1435429" y="490797"/>
                  </a:cubicBezTo>
                  <a:cubicBezTo>
                    <a:pt x="1483461" y="410743"/>
                    <a:pt x="1568851" y="389396"/>
                    <a:pt x="1638231" y="389396"/>
                  </a:cubicBezTo>
                  <a:cubicBezTo>
                    <a:pt x="1766317" y="389396"/>
                    <a:pt x="1862381" y="480123"/>
                    <a:pt x="1862381" y="613546"/>
                  </a:cubicBezTo>
                  <a:close/>
                  <a:moveTo>
                    <a:pt x="3260650" y="688262"/>
                  </a:moveTo>
                  <a:cubicBezTo>
                    <a:pt x="3260650" y="859043"/>
                    <a:pt x="3132564" y="981792"/>
                    <a:pt x="2956446" y="981792"/>
                  </a:cubicBezTo>
                  <a:cubicBezTo>
                    <a:pt x="2785666" y="981792"/>
                    <a:pt x="2652243" y="853706"/>
                    <a:pt x="2652243" y="688262"/>
                  </a:cubicBezTo>
                  <a:cubicBezTo>
                    <a:pt x="2652243" y="522818"/>
                    <a:pt x="2780329" y="394732"/>
                    <a:pt x="2956446" y="394732"/>
                  </a:cubicBezTo>
                  <a:cubicBezTo>
                    <a:pt x="3132564" y="389396"/>
                    <a:pt x="3260650" y="517481"/>
                    <a:pt x="3260650" y="688262"/>
                  </a:cubicBezTo>
                  <a:close/>
                  <a:moveTo>
                    <a:pt x="2780329" y="688262"/>
                  </a:moveTo>
                  <a:cubicBezTo>
                    <a:pt x="2780329" y="795000"/>
                    <a:pt x="2855046" y="869717"/>
                    <a:pt x="2956446" y="869717"/>
                  </a:cubicBezTo>
                  <a:cubicBezTo>
                    <a:pt x="3057848" y="869717"/>
                    <a:pt x="3132564" y="795000"/>
                    <a:pt x="3132564" y="688262"/>
                  </a:cubicBezTo>
                  <a:cubicBezTo>
                    <a:pt x="3132564" y="581524"/>
                    <a:pt x="3057848" y="506807"/>
                    <a:pt x="2956446" y="506807"/>
                  </a:cubicBezTo>
                  <a:cubicBezTo>
                    <a:pt x="2855046" y="506807"/>
                    <a:pt x="2780329" y="581524"/>
                    <a:pt x="2780329" y="688262"/>
                  </a:cubicBezTo>
                  <a:close/>
                  <a:moveTo>
                    <a:pt x="3853046" y="480123"/>
                  </a:moveTo>
                  <a:lnTo>
                    <a:pt x="3772993" y="565513"/>
                  </a:lnTo>
                  <a:cubicBezTo>
                    <a:pt x="3735635" y="528155"/>
                    <a:pt x="3692939" y="506807"/>
                    <a:pt x="3639570" y="506807"/>
                  </a:cubicBezTo>
                  <a:cubicBezTo>
                    <a:pt x="3543506" y="506807"/>
                    <a:pt x="3474126" y="581524"/>
                    <a:pt x="3474126" y="688262"/>
                  </a:cubicBezTo>
                  <a:cubicBezTo>
                    <a:pt x="3474126" y="795000"/>
                    <a:pt x="3543506" y="869717"/>
                    <a:pt x="3639570" y="869717"/>
                  </a:cubicBezTo>
                  <a:cubicBezTo>
                    <a:pt x="3692939" y="869717"/>
                    <a:pt x="3740972" y="843032"/>
                    <a:pt x="3778330" y="811011"/>
                  </a:cubicBezTo>
                  <a:lnTo>
                    <a:pt x="3853046" y="891064"/>
                  </a:lnTo>
                  <a:cubicBezTo>
                    <a:pt x="3799677" y="949770"/>
                    <a:pt x="3724961" y="981792"/>
                    <a:pt x="3644907" y="981792"/>
                  </a:cubicBezTo>
                  <a:cubicBezTo>
                    <a:pt x="3468789" y="981792"/>
                    <a:pt x="3351377" y="853706"/>
                    <a:pt x="3351377" y="688262"/>
                  </a:cubicBezTo>
                  <a:cubicBezTo>
                    <a:pt x="3351377" y="522818"/>
                    <a:pt x="3468789" y="394732"/>
                    <a:pt x="3644907" y="394732"/>
                  </a:cubicBezTo>
                  <a:cubicBezTo>
                    <a:pt x="3724961" y="389396"/>
                    <a:pt x="3799677" y="421417"/>
                    <a:pt x="3853046" y="480123"/>
                  </a:cubicBezTo>
                  <a:close/>
                  <a:moveTo>
                    <a:pt x="4354716" y="544166"/>
                  </a:moveTo>
                  <a:cubicBezTo>
                    <a:pt x="4322694" y="522818"/>
                    <a:pt x="4253314" y="496134"/>
                    <a:pt x="4183934" y="496134"/>
                  </a:cubicBezTo>
                  <a:cubicBezTo>
                    <a:pt x="4114555" y="496134"/>
                    <a:pt x="4077196" y="522818"/>
                    <a:pt x="4077196" y="565513"/>
                  </a:cubicBezTo>
                  <a:cubicBezTo>
                    <a:pt x="4077196" y="602872"/>
                    <a:pt x="4119892" y="613546"/>
                    <a:pt x="4167924" y="624219"/>
                  </a:cubicBezTo>
                  <a:lnTo>
                    <a:pt x="4226630" y="634893"/>
                  </a:lnTo>
                  <a:cubicBezTo>
                    <a:pt x="4349379" y="650904"/>
                    <a:pt x="4424095" y="704273"/>
                    <a:pt x="4424095" y="800337"/>
                  </a:cubicBezTo>
                  <a:cubicBezTo>
                    <a:pt x="4424095" y="907075"/>
                    <a:pt x="4328031" y="981792"/>
                    <a:pt x="4167924" y="981792"/>
                  </a:cubicBezTo>
                  <a:cubicBezTo>
                    <a:pt x="4109218" y="981792"/>
                    <a:pt x="4007817" y="971118"/>
                    <a:pt x="3927763" y="912412"/>
                  </a:cubicBezTo>
                  <a:lnTo>
                    <a:pt x="3986469" y="821685"/>
                  </a:lnTo>
                  <a:cubicBezTo>
                    <a:pt x="4029164" y="853706"/>
                    <a:pt x="4082533" y="880391"/>
                    <a:pt x="4173261" y="880391"/>
                  </a:cubicBezTo>
                  <a:cubicBezTo>
                    <a:pt x="4258651" y="880391"/>
                    <a:pt x="4301347" y="853706"/>
                    <a:pt x="4301347" y="811011"/>
                  </a:cubicBezTo>
                  <a:cubicBezTo>
                    <a:pt x="4301347" y="778989"/>
                    <a:pt x="4269325" y="757642"/>
                    <a:pt x="4205282" y="746968"/>
                  </a:cubicBezTo>
                  <a:lnTo>
                    <a:pt x="4146576" y="741631"/>
                  </a:lnTo>
                  <a:cubicBezTo>
                    <a:pt x="4023827" y="725620"/>
                    <a:pt x="3954448" y="666915"/>
                    <a:pt x="3954448" y="576187"/>
                  </a:cubicBezTo>
                  <a:cubicBezTo>
                    <a:pt x="3954448" y="464112"/>
                    <a:pt x="4045175" y="394732"/>
                    <a:pt x="4183934" y="394732"/>
                  </a:cubicBezTo>
                  <a:cubicBezTo>
                    <a:pt x="4269325" y="394732"/>
                    <a:pt x="4354716" y="416080"/>
                    <a:pt x="4413421" y="453438"/>
                  </a:cubicBezTo>
                  <a:lnTo>
                    <a:pt x="4354716" y="544166"/>
                  </a:lnTo>
                  <a:close/>
                  <a:moveTo>
                    <a:pt x="2422756" y="474786"/>
                  </a:moveTo>
                  <a:lnTo>
                    <a:pt x="2422756" y="266647"/>
                  </a:lnTo>
                  <a:lnTo>
                    <a:pt x="2545505" y="223951"/>
                  </a:lnTo>
                  <a:lnTo>
                    <a:pt x="2545505" y="965781"/>
                  </a:lnTo>
                  <a:lnTo>
                    <a:pt x="2422756" y="965781"/>
                  </a:lnTo>
                  <a:lnTo>
                    <a:pt x="2422756" y="896401"/>
                  </a:lnTo>
                  <a:cubicBezTo>
                    <a:pt x="2385398" y="944434"/>
                    <a:pt x="2326692" y="976455"/>
                    <a:pt x="2246638" y="976455"/>
                  </a:cubicBezTo>
                  <a:cubicBezTo>
                    <a:pt x="2091868" y="976455"/>
                    <a:pt x="1963782" y="853706"/>
                    <a:pt x="1963782" y="682925"/>
                  </a:cubicBezTo>
                  <a:cubicBezTo>
                    <a:pt x="1963782" y="512144"/>
                    <a:pt x="2086531" y="389396"/>
                    <a:pt x="2246638" y="389396"/>
                  </a:cubicBezTo>
                  <a:cubicBezTo>
                    <a:pt x="2326692" y="389396"/>
                    <a:pt x="2385398" y="421417"/>
                    <a:pt x="2422756" y="474786"/>
                  </a:cubicBezTo>
                  <a:close/>
                  <a:moveTo>
                    <a:pt x="2091868" y="688262"/>
                  </a:moveTo>
                  <a:cubicBezTo>
                    <a:pt x="2091868" y="784326"/>
                    <a:pt x="2155911" y="869717"/>
                    <a:pt x="2262649" y="869717"/>
                  </a:cubicBezTo>
                  <a:cubicBezTo>
                    <a:pt x="2364050" y="869717"/>
                    <a:pt x="2433430" y="795000"/>
                    <a:pt x="2433430" y="688262"/>
                  </a:cubicBezTo>
                  <a:cubicBezTo>
                    <a:pt x="2433430" y="586861"/>
                    <a:pt x="2364050" y="506807"/>
                    <a:pt x="2262649" y="506807"/>
                  </a:cubicBezTo>
                  <a:cubicBezTo>
                    <a:pt x="2155911" y="506807"/>
                    <a:pt x="2091868" y="586861"/>
                    <a:pt x="2091868" y="688262"/>
                  </a:cubicBezTo>
                  <a:close/>
                </a:path>
              </a:pathLst>
            </a:custGeom>
            <a:solidFill>
              <a:schemeClr val="bg1"/>
            </a:solidFill>
            <a:ln w="53293" cap="flat">
              <a:noFill/>
              <a:prstDash val="solid"/>
              <a:miter/>
            </a:ln>
          </p:spPr>
          <p:txBody>
            <a:bodyPr rtlCol="0" anchor="ctr"/>
            <a:lstStyle/>
            <a:p>
              <a:endParaRPr lang="en-US"/>
            </a:p>
          </p:txBody>
        </p:sp>
      </p:grpSp>
      <p:pic>
        <p:nvPicPr>
          <p:cNvPr id="17" name="Graphic 16">
            <a:extLst>
              <a:ext uri="{FF2B5EF4-FFF2-40B4-BE49-F238E27FC236}">
                <a16:creationId xmlns:a16="http://schemas.microsoft.com/office/drawing/2014/main" id="{38404EB2-A334-FE4A-80F6-4612CD77EF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95" y="1171073"/>
            <a:ext cx="4117442" cy="1837889"/>
          </a:xfrm>
          <a:prstGeom prst="rect">
            <a:avLst/>
          </a:prstGeom>
        </p:spPr>
      </p:pic>
    </p:spTree>
    <p:extLst>
      <p:ext uri="{BB962C8B-B14F-4D97-AF65-F5344CB8AC3E}">
        <p14:creationId xmlns:p14="http://schemas.microsoft.com/office/powerpoint/2010/main" val="816723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18_Title Slide - 3d a photo">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person, young, wearing, colorful&#10;&#10;Description automatically generated">
            <a:extLst>
              <a:ext uri="{FF2B5EF4-FFF2-40B4-BE49-F238E27FC236}">
                <a16:creationId xmlns:a16="http://schemas.microsoft.com/office/drawing/2014/main" id="{3436D1B1-53B3-4277-BF05-CB55CE082C5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8090"/>
          <a:stretch/>
        </p:blipFill>
        <p:spPr>
          <a:xfrm>
            <a:off x="1916392" y="0"/>
            <a:ext cx="10275608" cy="6858000"/>
          </a:xfrm>
          <a:prstGeom prst="rect">
            <a:avLst/>
          </a:prstGeom>
        </p:spPr>
      </p:pic>
      <p:sp>
        <p:nvSpPr>
          <p:cNvPr id="50" name="Rectangle 49">
            <a:extLst>
              <a:ext uri="{FF2B5EF4-FFF2-40B4-BE49-F238E27FC236}">
                <a16:creationId xmlns:a16="http://schemas.microsoft.com/office/drawing/2014/main" id="{D1187AE5-4683-4DD9-BCB3-B29DBAF4EE16}"/>
              </a:ext>
            </a:extLst>
          </p:cNvPr>
          <p:cNvSpPr/>
          <p:nvPr/>
        </p:nvSpPr>
        <p:spPr>
          <a:xfrm rot="10800000" flipV="1">
            <a:off x="3485027" y="0"/>
            <a:ext cx="3915703"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err="1"/>
          </a:p>
        </p:txBody>
      </p:sp>
      <p:grpSp>
        <p:nvGrpSpPr>
          <p:cNvPr id="16" name="Group 15" hidden="1">
            <a:extLst>
              <a:ext uri="{FF2B5EF4-FFF2-40B4-BE49-F238E27FC236}">
                <a16:creationId xmlns:a16="http://schemas.microsoft.com/office/drawing/2014/main" id="{0B50E08F-E83B-4496-9FDA-4B84A10815CC}"/>
              </a:ext>
            </a:extLst>
          </p:cNvPr>
          <p:cNvGrpSpPr/>
          <p:nvPr/>
        </p:nvGrpSpPr>
        <p:grpSpPr>
          <a:xfrm>
            <a:off x="5525625" y="1003152"/>
            <a:ext cx="6247780" cy="4962898"/>
            <a:chOff x="4313967" y="1572331"/>
            <a:chExt cx="3458433" cy="2747192"/>
          </a:xfrm>
        </p:grpSpPr>
        <p:sp>
          <p:nvSpPr>
            <p:cNvPr id="17" name="Freeform: Shape 16">
              <a:extLst>
                <a:ext uri="{FF2B5EF4-FFF2-40B4-BE49-F238E27FC236}">
                  <a16:creationId xmlns:a16="http://schemas.microsoft.com/office/drawing/2014/main" id="{91B38E31-8591-4628-9C37-B424A6898CF0}"/>
                </a:ext>
              </a:extLst>
            </p:cNvPr>
            <p:cNvSpPr/>
            <p:nvPr/>
          </p:nvSpPr>
          <p:spPr>
            <a:xfrm>
              <a:off x="4313967" y="1747773"/>
              <a:ext cx="3457575" cy="2571750"/>
            </a:xfrm>
            <a:custGeom>
              <a:avLst/>
              <a:gdLst/>
              <a:ahLst/>
              <a:cxnLst/>
              <a:rect l="0" t="0" r="0" b="0"/>
              <a:pathLst>
                <a:path w="3457575" h="2571750">
                  <a:moveTo>
                    <a:pt x="3459671" y="997744"/>
                  </a:moveTo>
                  <a:lnTo>
                    <a:pt x="3354038" y="1364647"/>
                  </a:lnTo>
                  <a:lnTo>
                    <a:pt x="2759202" y="1434084"/>
                  </a:lnTo>
                  <a:lnTo>
                    <a:pt x="2660142" y="985266"/>
                  </a:lnTo>
                  <a:lnTo>
                    <a:pt x="2765774" y="618363"/>
                  </a:lnTo>
                  <a:lnTo>
                    <a:pt x="2864834" y="1067181"/>
                  </a:lnTo>
                  <a:lnTo>
                    <a:pt x="3459671" y="997744"/>
                  </a:lnTo>
                  <a:close/>
                  <a:moveTo>
                    <a:pt x="2633567" y="1664780"/>
                  </a:moveTo>
                  <a:cubicBezTo>
                    <a:pt x="2628614" y="1677829"/>
                    <a:pt x="2623185" y="1690592"/>
                    <a:pt x="2617375" y="1703261"/>
                  </a:cubicBezTo>
                  <a:cubicBezTo>
                    <a:pt x="2616518" y="1705165"/>
                    <a:pt x="2615660" y="1707071"/>
                    <a:pt x="2614803" y="1708976"/>
                  </a:cubicBezTo>
                  <a:cubicBezTo>
                    <a:pt x="2608993" y="1721263"/>
                    <a:pt x="2602706" y="1733360"/>
                    <a:pt x="2596039" y="1745171"/>
                  </a:cubicBezTo>
                  <a:cubicBezTo>
                    <a:pt x="2594896" y="1747171"/>
                    <a:pt x="2593753" y="1749171"/>
                    <a:pt x="2592610" y="1751171"/>
                  </a:cubicBezTo>
                  <a:cubicBezTo>
                    <a:pt x="2585847" y="1762887"/>
                    <a:pt x="2578703" y="1774508"/>
                    <a:pt x="2571083" y="1785842"/>
                  </a:cubicBezTo>
                  <a:cubicBezTo>
                    <a:pt x="2569845" y="1787652"/>
                    <a:pt x="2568607" y="1789462"/>
                    <a:pt x="2567369" y="1791272"/>
                  </a:cubicBezTo>
                  <a:cubicBezTo>
                    <a:pt x="2559558" y="1802702"/>
                    <a:pt x="2551366" y="1814036"/>
                    <a:pt x="2542699" y="1824990"/>
                  </a:cubicBezTo>
                  <a:cubicBezTo>
                    <a:pt x="2541651" y="1826324"/>
                    <a:pt x="2540603" y="1827562"/>
                    <a:pt x="2539556" y="1828800"/>
                  </a:cubicBezTo>
                  <a:cubicBezTo>
                    <a:pt x="2530507" y="1840135"/>
                    <a:pt x="2520982" y="1851279"/>
                    <a:pt x="2511076" y="1862042"/>
                  </a:cubicBezTo>
                  <a:cubicBezTo>
                    <a:pt x="2510981" y="1862138"/>
                    <a:pt x="2510885" y="1862233"/>
                    <a:pt x="2510790" y="1862423"/>
                  </a:cubicBezTo>
                  <a:cubicBezTo>
                    <a:pt x="2500789" y="1873187"/>
                    <a:pt x="2490407" y="1883664"/>
                    <a:pt x="2479643" y="1893761"/>
                  </a:cubicBezTo>
                  <a:cubicBezTo>
                    <a:pt x="2478310" y="1894999"/>
                    <a:pt x="2477072" y="1896237"/>
                    <a:pt x="2475833" y="1897380"/>
                  </a:cubicBezTo>
                  <a:cubicBezTo>
                    <a:pt x="2465451" y="1907000"/>
                    <a:pt x="2454783" y="1916240"/>
                    <a:pt x="2443734" y="1925193"/>
                  </a:cubicBezTo>
                  <a:cubicBezTo>
                    <a:pt x="2441829" y="1926717"/>
                    <a:pt x="2440019" y="1928241"/>
                    <a:pt x="2438114" y="1929765"/>
                  </a:cubicBezTo>
                  <a:cubicBezTo>
                    <a:pt x="2427161" y="1938528"/>
                    <a:pt x="2415826" y="1947005"/>
                    <a:pt x="2404205" y="1955102"/>
                  </a:cubicBezTo>
                  <a:cubicBezTo>
                    <a:pt x="2402205" y="1956530"/>
                    <a:pt x="2400205" y="1957864"/>
                    <a:pt x="2398109" y="1959293"/>
                  </a:cubicBezTo>
                  <a:cubicBezTo>
                    <a:pt x="2386203" y="1967389"/>
                    <a:pt x="2374011" y="1975295"/>
                    <a:pt x="2361533" y="1982724"/>
                  </a:cubicBezTo>
                  <a:cubicBezTo>
                    <a:pt x="2359914" y="1983677"/>
                    <a:pt x="2358200" y="1984629"/>
                    <a:pt x="2356485" y="1985582"/>
                  </a:cubicBezTo>
                  <a:cubicBezTo>
                    <a:pt x="2343245" y="1993297"/>
                    <a:pt x="2329815" y="2000726"/>
                    <a:pt x="2315909" y="2007584"/>
                  </a:cubicBezTo>
                  <a:cubicBezTo>
                    <a:pt x="2315528" y="2007775"/>
                    <a:pt x="2315242" y="2007870"/>
                    <a:pt x="2314861" y="2008061"/>
                  </a:cubicBezTo>
                  <a:cubicBezTo>
                    <a:pt x="2301050" y="2014919"/>
                    <a:pt x="2286762" y="2021300"/>
                    <a:pt x="2272284" y="2027396"/>
                  </a:cubicBezTo>
                  <a:cubicBezTo>
                    <a:pt x="2270760" y="2028063"/>
                    <a:pt x="2269236" y="2028730"/>
                    <a:pt x="2267712" y="2029397"/>
                  </a:cubicBezTo>
                  <a:cubicBezTo>
                    <a:pt x="2253615" y="2035207"/>
                    <a:pt x="2239232" y="2040446"/>
                    <a:pt x="2224659" y="2045399"/>
                  </a:cubicBezTo>
                  <a:cubicBezTo>
                    <a:pt x="2222278" y="2046161"/>
                    <a:pt x="2219897" y="2047018"/>
                    <a:pt x="2217515" y="2047780"/>
                  </a:cubicBezTo>
                  <a:cubicBezTo>
                    <a:pt x="2202561" y="2052733"/>
                    <a:pt x="2187416" y="2057210"/>
                    <a:pt x="2171891" y="2061210"/>
                  </a:cubicBezTo>
                  <a:cubicBezTo>
                    <a:pt x="2169128" y="2061972"/>
                    <a:pt x="2166366" y="2062544"/>
                    <a:pt x="2163509" y="2063210"/>
                  </a:cubicBezTo>
                  <a:cubicBezTo>
                    <a:pt x="2150555" y="2066449"/>
                    <a:pt x="2137505" y="2069306"/>
                    <a:pt x="2124170" y="2071878"/>
                  </a:cubicBezTo>
                  <a:cubicBezTo>
                    <a:pt x="2119884" y="2072735"/>
                    <a:pt x="2115598" y="2073593"/>
                    <a:pt x="2111216" y="2074355"/>
                  </a:cubicBezTo>
                  <a:cubicBezTo>
                    <a:pt x="2095214" y="2077212"/>
                    <a:pt x="2079022" y="2079784"/>
                    <a:pt x="2062543" y="2081689"/>
                  </a:cubicBezTo>
                  <a:lnTo>
                    <a:pt x="1071944" y="2197322"/>
                  </a:lnTo>
                  <a:cubicBezTo>
                    <a:pt x="662083" y="2245138"/>
                    <a:pt x="262033" y="1982057"/>
                    <a:pt x="180118" y="1610868"/>
                  </a:cubicBezTo>
                  <a:cubicBezTo>
                    <a:pt x="162973" y="1533335"/>
                    <a:pt x="161068" y="1457135"/>
                    <a:pt x="172498" y="1384649"/>
                  </a:cubicBezTo>
                  <a:cubicBezTo>
                    <a:pt x="176308" y="1360456"/>
                    <a:pt x="181547" y="1336739"/>
                    <a:pt x="188309" y="1313498"/>
                  </a:cubicBezTo>
                  <a:lnTo>
                    <a:pt x="188309" y="1313498"/>
                  </a:lnTo>
                  <a:cubicBezTo>
                    <a:pt x="188309" y="1313498"/>
                    <a:pt x="188309" y="1313498"/>
                    <a:pt x="188309" y="1313498"/>
                  </a:cubicBezTo>
                  <a:lnTo>
                    <a:pt x="82677" y="1680496"/>
                  </a:lnTo>
                  <a:cubicBezTo>
                    <a:pt x="55912" y="1773460"/>
                    <a:pt x="51721" y="1874520"/>
                    <a:pt x="74486" y="1977866"/>
                  </a:cubicBezTo>
                  <a:cubicBezTo>
                    <a:pt x="156401" y="2349056"/>
                    <a:pt x="556451" y="2612136"/>
                    <a:pt x="966311" y="2564321"/>
                  </a:cubicBezTo>
                  <a:lnTo>
                    <a:pt x="1956911" y="2448687"/>
                  </a:lnTo>
                  <a:cubicBezTo>
                    <a:pt x="1973389" y="2446782"/>
                    <a:pt x="1989582" y="2444210"/>
                    <a:pt x="2005584" y="2441353"/>
                  </a:cubicBezTo>
                  <a:cubicBezTo>
                    <a:pt x="2009966" y="2440591"/>
                    <a:pt x="2014252" y="2439734"/>
                    <a:pt x="2018538" y="2438876"/>
                  </a:cubicBezTo>
                  <a:cubicBezTo>
                    <a:pt x="2031778" y="2436305"/>
                    <a:pt x="2044922" y="2433352"/>
                    <a:pt x="2057781" y="2430209"/>
                  </a:cubicBezTo>
                  <a:cubicBezTo>
                    <a:pt x="2060543" y="2429542"/>
                    <a:pt x="2063401" y="2428875"/>
                    <a:pt x="2066163" y="2428208"/>
                  </a:cubicBezTo>
                  <a:cubicBezTo>
                    <a:pt x="2079308" y="2424779"/>
                    <a:pt x="2092166" y="2421160"/>
                    <a:pt x="2104930" y="2417064"/>
                  </a:cubicBezTo>
                  <a:cubicBezTo>
                    <a:pt x="2107216" y="2416302"/>
                    <a:pt x="2109502" y="2415540"/>
                    <a:pt x="2111788" y="2414778"/>
                  </a:cubicBezTo>
                  <a:cubicBezTo>
                    <a:pt x="2114169" y="2414016"/>
                    <a:pt x="2116550" y="2413159"/>
                    <a:pt x="2118932" y="2412397"/>
                  </a:cubicBezTo>
                  <a:cubicBezTo>
                    <a:pt x="2133505" y="2407444"/>
                    <a:pt x="2147888" y="2402110"/>
                    <a:pt x="2161985" y="2396395"/>
                  </a:cubicBezTo>
                  <a:cubicBezTo>
                    <a:pt x="2163509" y="2395728"/>
                    <a:pt x="2165033" y="2395061"/>
                    <a:pt x="2166557" y="2394395"/>
                  </a:cubicBezTo>
                  <a:cubicBezTo>
                    <a:pt x="2181035" y="2388299"/>
                    <a:pt x="2195227" y="2381917"/>
                    <a:pt x="2209038" y="2375059"/>
                  </a:cubicBezTo>
                  <a:cubicBezTo>
                    <a:pt x="2209419" y="2374868"/>
                    <a:pt x="2209705" y="2374773"/>
                    <a:pt x="2210086" y="2374583"/>
                  </a:cubicBezTo>
                  <a:cubicBezTo>
                    <a:pt x="2223992" y="2367629"/>
                    <a:pt x="2237423" y="2360295"/>
                    <a:pt x="2250662" y="2352580"/>
                  </a:cubicBezTo>
                  <a:cubicBezTo>
                    <a:pt x="2252282" y="2351627"/>
                    <a:pt x="2253996" y="2350675"/>
                    <a:pt x="2255711" y="2349722"/>
                  </a:cubicBezTo>
                  <a:cubicBezTo>
                    <a:pt x="2268284" y="2342293"/>
                    <a:pt x="2280380" y="2334482"/>
                    <a:pt x="2292287" y="2326291"/>
                  </a:cubicBezTo>
                  <a:cubicBezTo>
                    <a:pt x="2294287" y="2324862"/>
                    <a:pt x="2296382" y="2323529"/>
                    <a:pt x="2298383" y="2322100"/>
                  </a:cubicBezTo>
                  <a:cubicBezTo>
                    <a:pt x="2310003" y="2314004"/>
                    <a:pt x="2321338" y="2305526"/>
                    <a:pt x="2332292" y="2296763"/>
                  </a:cubicBezTo>
                  <a:cubicBezTo>
                    <a:pt x="2334197" y="2295239"/>
                    <a:pt x="2336006" y="2293715"/>
                    <a:pt x="2337911" y="2292191"/>
                  </a:cubicBezTo>
                  <a:cubicBezTo>
                    <a:pt x="2348960" y="2283238"/>
                    <a:pt x="2359724" y="2273904"/>
                    <a:pt x="2370011" y="2264378"/>
                  </a:cubicBezTo>
                  <a:cubicBezTo>
                    <a:pt x="2371344" y="2263140"/>
                    <a:pt x="2372582" y="2261902"/>
                    <a:pt x="2373916" y="2260664"/>
                  </a:cubicBezTo>
                  <a:cubicBezTo>
                    <a:pt x="2384679" y="2250472"/>
                    <a:pt x="2395157" y="2240090"/>
                    <a:pt x="2405063" y="2229326"/>
                  </a:cubicBezTo>
                  <a:cubicBezTo>
                    <a:pt x="2405158" y="2229231"/>
                    <a:pt x="2405253" y="2229136"/>
                    <a:pt x="2405348" y="2229041"/>
                  </a:cubicBezTo>
                  <a:cubicBezTo>
                    <a:pt x="2415254" y="2218277"/>
                    <a:pt x="2424779" y="2207133"/>
                    <a:pt x="2433828" y="2195703"/>
                  </a:cubicBezTo>
                  <a:cubicBezTo>
                    <a:pt x="2434876" y="2194465"/>
                    <a:pt x="2435924" y="2193227"/>
                    <a:pt x="2436971" y="2191893"/>
                  </a:cubicBezTo>
                  <a:cubicBezTo>
                    <a:pt x="2443067" y="2184178"/>
                    <a:pt x="2448973" y="2176463"/>
                    <a:pt x="2454593" y="2168462"/>
                  </a:cubicBezTo>
                  <a:cubicBezTo>
                    <a:pt x="2457069" y="2165033"/>
                    <a:pt x="2459260" y="2161604"/>
                    <a:pt x="2461641" y="2158079"/>
                  </a:cubicBezTo>
                  <a:cubicBezTo>
                    <a:pt x="2462879" y="2156270"/>
                    <a:pt x="2464118" y="2154460"/>
                    <a:pt x="2465356" y="2152650"/>
                  </a:cubicBezTo>
                  <a:cubicBezTo>
                    <a:pt x="2472881" y="2141315"/>
                    <a:pt x="2480120" y="2129790"/>
                    <a:pt x="2486882" y="2117979"/>
                  </a:cubicBezTo>
                  <a:cubicBezTo>
                    <a:pt x="2488025" y="2115979"/>
                    <a:pt x="2489168" y="2113979"/>
                    <a:pt x="2490311" y="2111978"/>
                  </a:cubicBezTo>
                  <a:cubicBezTo>
                    <a:pt x="2496979" y="2100072"/>
                    <a:pt x="2503265" y="2088071"/>
                    <a:pt x="2509076" y="2075783"/>
                  </a:cubicBezTo>
                  <a:cubicBezTo>
                    <a:pt x="2509933" y="2073878"/>
                    <a:pt x="2510790" y="2071973"/>
                    <a:pt x="2511647" y="2070164"/>
                  </a:cubicBezTo>
                  <a:cubicBezTo>
                    <a:pt x="2517458" y="2057495"/>
                    <a:pt x="2522982" y="2044732"/>
                    <a:pt x="2527935" y="2031683"/>
                  </a:cubicBezTo>
                  <a:cubicBezTo>
                    <a:pt x="2528411" y="2030349"/>
                    <a:pt x="2528888" y="2029015"/>
                    <a:pt x="2529364" y="2027682"/>
                  </a:cubicBezTo>
                  <a:cubicBezTo>
                    <a:pt x="2534412" y="2013966"/>
                    <a:pt x="2539174" y="2000060"/>
                    <a:pt x="2543175" y="1985963"/>
                  </a:cubicBezTo>
                  <a:lnTo>
                    <a:pt x="2648807" y="1619060"/>
                  </a:lnTo>
                  <a:cubicBezTo>
                    <a:pt x="2644712" y="1633157"/>
                    <a:pt x="2640045" y="1647063"/>
                    <a:pt x="2634996" y="1660779"/>
                  </a:cubicBezTo>
                  <a:cubicBezTo>
                    <a:pt x="2634520" y="1662113"/>
                    <a:pt x="2634044" y="1663446"/>
                    <a:pt x="2633567" y="1664780"/>
                  </a:cubicBezTo>
                  <a:close/>
                  <a:moveTo>
                    <a:pt x="1560481" y="653129"/>
                  </a:moveTo>
                  <a:cubicBezTo>
                    <a:pt x="1647825" y="642938"/>
                    <a:pt x="1733645" y="675227"/>
                    <a:pt x="1791462" y="732092"/>
                  </a:cubicBezTo>
                  <a:lnTo>
                    <a:pt x="2012918" y="706279"/>
                  </a:lnTo>
                  <a:lnTo>
                    <a:pt x="1963293" y="481774"/>
                  </a:lnTo>
                  <a:cubicBezTo>
                    <a:pt x="1935956" y="358045"/>
                    <a:pt x="1802702" y="270320"/>
                    <a:pt x="1666113" y="286322"/>
                  </a:cubicBezTo>
                  <a:lnTo>
                    <a:pt x="355187" y="439293"/>
                  </a:lnTo>
                  <a:lnTo>
                    <a:pt x="112776" y="7144"/>
                  </a:lnTo>
                  <a:lnTo>
                    <a:pt x="7144" y="374142"/>
                  </a:lnTo>
                  <a:lnTo>
                    <a:pt x="249555" y="806196"/>
                  </a:lnTo>
                  <a:lnTo>
                    <a:pt x="1560481" y="653129"/>
                  </a:lnTo>
                  <a:close/>
                  <a:moveTo>
                    <a:pt x="851154" y="1303401"/>
                  </a:moveTo>
                  <a:cubicBezTo>
                    <a:pt x="849154" y="1303782"/>
                    <a:pt x="847154" y="1304258"/>
                    <a:pt x="845249" y="1304735"/>
                  </a:cubicBezTo>
                  <a:cubicBezTo>
                    <a:pt x="843725" y="1305115"/>
                    <a:pt x="842201" y="1305592"/>
                    <a:pt x="840677" y="1305973"/>
                  </a:cubicBezTo>
                  <a:cubicBezTo>
                    <a:pt x="836390" y="1307021"/>
                    <a:pt x="832009" y="1308068"/>
                    <a:pt x="827818" y="1309402"/>
                  </a:cubicBezTo>
                  <a:cubicBezTo>
                    <a:pt x="826770" y="1309688"/>
                    <a:pt x="825722" y="1309973"/>
                    <a:pt x="824675" y="1310259"/>
                  </a:cubicBezTo>
                  <a:cubicBezTo>
                    <a:pt x="817626" y="1312450"/>
                    <a:pt x="810768" y="1315022"/>
                    <a:pt x="804196" y="1317879"/>
                  </a:cubicBezTo>
                  <a:cubicBezTo>
                    <a:pt x="802196" y="1318736"/>
                    <a:pt x="800195" y="1319689"/>
                    <a:pt x="798290" y="1320546"/>
                  </a:cubicBezTo>
                  <a:cubicBezTo>
                    <a:pt x="793623" y="1322642"/>
                    <a:pt x="789051" y="1324832"/>
                    <a:pt x="784670" y="1327118"/>
                  </a:cubicBezTo>
                  <a:cubicBezTo>
                    <a:pt x="782479" y="1328261"/>
                    <a:pt x="780383" y="1329500"/>
                    <a:pt x="778193" y="1330643"/>
                  </a:cubicBezTo>
                  <a:cubicBezTo>
                    <a:pt x="773906" y="1333024"/>
                    <a:pt x="769811" y="1335596"/>
                    <a:pt x="765715" y="1338263"/>
                  </a:cubicBezTo>
                  <a:cubicBezTo>
                    <a:pt x="763810" y="1339501"/>
                    <a:pt x="762000" y="1340644"/>
                    <a:pt x="760190" y="1341882"/>
                  </a:cubicBezTo>
                  <a:cubicBezTo>
                    <a:pt x="755142" y="1345406"/>
                    <a:pt x="750189" y="1349121"/>
                    <a:pt x="745522" y="1353026"/>
                  </a:cubicBezTo>
                  <a:cubicBezTo>
                    <a:pt x="744093" y="1354169"/>
                    <a:pt x="742760" y="1355408"/>
                    <a:pt x="741426" y="1356551"/>
                  </a:cubicBezTo>
                  <a:cubicBezTo>
                    <a:pt x="737521" y="1359980"/>
                    <a:pt x="733806" y="1363409"/>
                    <a:pt x="730187" y="1367028"/>
                  </a:cubicBezTo>
                  <a:cubicBezTo>
                    <a:pt x="729425" y="1367790"/>
                    <a:pt x="728663" y="1368552"/>
                    <a:pt x="727901" y="1369314"/>
                  </a:cubicBezTo>
                  <a:cubicBezTo>
                    <a:pt x="726853" y="1370362"/>
                    <a:pt x="725900" y="1371505"/>
                    <a:pt x="724853" y="1372648"/>
                  </a:cubicBezTo>
                  <a:cubicBezTo>
                    <a:pt x="721614" y="1376172"/>
                    <a:pt x="718471" y="1379696"/>
                    <a:pt x="715518" y="1383316"/>
                  </a:cubicBezTo>
                  <a:cubicBezTo>
                    <a:pt x="714089" y="1385126"/>
                    <a:pt x="712661" y="1386935"/>
                    <a:pt x="711232" y="1388840"/>
                  </a:cubicBezTo>
                  <a:cubicBezTo>
                    <a:pt x="708374" y="1392555"/>
                    <a:pt x="705707" y="1396460"/>
                    <a:pt x="703136" y="1400365"/>
                  </a:cubicBezTo>
                  <a:cubicBezTo>
                    <a:pt x="702564" y="1401318"/>
                    <a:pt x="701897" y="1402271"/>
                    <a:pt x="701231" y="1403223"/>
                  </a:cubicBezTo>
                  <a:cubicBezTo>
                    <a:pt x="700564" y="1404271"/>
                    <a:pt x="699992" y="1405319"/>
                    <a:pt x="699326" y="1406366"/>
                  </a:cubicBezTo>
                  <a:cubicBezTo>
                    <a:pt x="696563" y="1410938"/>
                    <a:pt x="693992" y="1415510"/>
                    <a:pt x="691610" y="1420273"/>
                  </a:cubicBezTo>
                  <a:cubicBezTo>
                    <a:pt x="691039" y="1421321"/>
                    <a:pt x="690467" y="1422464"/>
                    <a:pt x="689896" y="1423511"/>
                  </a:cubicBezTo>
                  <a:cubicBezTo>
                    <a:pt x="689801" y="1423702"/>
                    <a:pt x="689801" y="1423797"/>
                    <a:pt x="689705" y="1423988"/>
                  </a:cubicBezTo>
                  <a:cubicBezTo>
                    <a:pt x="687134" y="1429417"/>
                    <a:pt x="684848" y="1435037"/>
                    <a:pt x="682752" y="1440752"/>
                  </a:cubicBezTo>
                  <a:cubicBezTo>
                    <a:pt x="681990" y="1442657"/>
                    <a:pt x="681419" y="1444657"/>
                    <a:pt x="680752" y="1446657"/>
                  </a:cubicBezTo>
                  <a:cubicBezTo>
                    <a:pt x="669798" y="1479709"/>
                    <a:pt x="667322" y="1515999"/>
                    <a:pt x="675513" y="1553147"/>
                  </a:cubicBezTo>
                  <a:cubicBezTo>
                    <a:pt x="685514" y="1598295"/>
                    <a:pt x="709708" y="1638586"/>
                    <a:pt x="742950" y="1670876"/>
                  </a:cubicBezTo>
                  <a:cubicBezTo>
                    <a:pt x="743807" y="1670685"/>
                    <a:pt x="744569" y="1670495"/>
                    <a:pt x="745427" y="1670304"/>
                  </a:cubicBezTo>
                  <a:cubicBezTo>
                    <a:pt x="752856" y="1668780"/>
                    <a:pt x="760381" y="1667447"/>
                    <a:pt x="768096" y="1666589"/>
                  </a:cubicBezTo>
                  <a:lnTo>
                    <a:pt x="2006346" y="1522000"/>
                  </a:lnTo>
                  <a:lnTo>
                    <a:pt x="2027301" y="1617059"/>
                  </a:lnTo>
                  <a:cubicBezTo>
                    <a:pt x="2094738" y="1590865"/>
                    <a:pt x="2143030" y="1538097"/>
                    <a:pt x="2159794" y="1474470"/>
                  </a:cubicBezTo>
                  <a:cubicBezTo>
                    <a:pt x="2160937" y="1470089"/>
                    <a:pt x="2161889" y="1465612"/>
                    <a:pt x="2162747" y="1461135"/>
                  </a:cubicBezTo>
                  <a:cubicBezTo>
                    <a:pt x="2163318" y="1457992"/>
                    <a:pt x="2163985" y="1454849"/>
                    <a:pt x="2164366" y="1451705"/>
                  </a:cubicBezTo>
                  <a:cubicBezTo>
                    <a:pt x="2165033" y="1447038"/>
                    <a:pt x="2165414" y="1442276"/>
                    <a:pt x="2165699" y="1437418"/>
                  </a:cubicBezTo>
                  <a:cubicBezTo>
                    <a:pt x="2165890" y="1434370"/>
                    <a:pt x="2166176" y="1431322"/>
                    <a:pt x="2166271" y="1428179"/>
                  </a:cubicBezTo>
                  <a:cubicBezTo>
                    <a:pt x="2166366" y="1422845"/>
                    <a:pt x="2166080" y="1417511"/>
                    <a:pt x="2165795" y="1412081"/>
                  </a:cubicBezTo>
                  <a:cubicBezTo>
                    <a:pt x="2165604" y="1409414"/>
                    <a:pt x="2165699" y="1406747"/>
                    <a:pt x="2165414" y="1404080"/>
                  </a:cubicBezTo>
                  <a:cubicBezTo>
                    <a:pt x="2164556" y="1395984"/>
                    <a:pt x="2163413" y="1387793"/>
                    <a:pt x="2161604" y="1379601"/>
                  </a:cubicBezTo>
                  <a:lnTo>
                    <a:pt x="2111978" y="1155097"/>
                  </a:lnTo>
                  <a:lnTo>
                    <a:pt x="873728" y="1299686"/>
                  </a:lnTo>
                  <a:cubicBezTo>
                    <a:pt x="866108" y="1300544"/>
                    <a:pt x="858584" y="1301877"/>
                    <a:pt x="851154" y="1303401"/>
                  </a:cubicBezTo>
                  <a:close/>
                </a:path>
              </a:pathLst>
            </a:custGeom>
            <a:solidFill>
              <a:srgbClr val="302E45">
                <a:alpha val="66000"/>
              </a:srgbClr>
            </a:solidFill>
            <a:ln w="9525" cap="flat">
              <a:noFill/>
              <a:prstDash val="solid"/>
              <a:miter/>
            </a:ln>
          </p:spPr>
          <p:txBody>
            <a:bodyPr/>
            <a:lstStyle/>
            <a:p>
              <a:pPr rtl="0"/>
              <a:endParaRPr lang="en-US"/>
            </a:p>
          </p:txBody>
        </p:sp>
        <p:sp>
          <p:nvSpPr>
            <p:cNvPr id="18" name="Freeform: Shape 17">
              <a:extLst>
                <a:ext uri="{FF2B5EF4-FFF2-40B4-BE49-F238E27FC236}">
                  <a16:creationId xmlns:a16="http://schemas.microsoft.com/office/drawing/2014/main" id="{9A7ED6D8-6A2E-4BAE-94DB-E65BA9095BC4}"/>
                </a:ext>
              </a:extLst>
            </p:cNvPr>
            <p:cNvSpPr/>
            <p:nvPr/>
          </p:nvSpPr>
          <p:spPr>
            <a:xfrm>
              <a:off x="4419600" y="1572331"/>
              <a:ext cx="3352800" cy="2381250"/>
            </a:xfrm>
            <a:custGeom>
              <a:avLst/>
              <a:gdLst/>
              <a:ahLst/>
              <a:cxnLst/>
              <a:rect l="0" t="0" r="0" b="0"/>
              <a:pathLst>
                <a:path w="3352800" h="2381250">
                  <a:moveTo>
                    <a:pt x="3111722" y="741132"/>
                  </a:moveTo>
                  <a:lnTo>
                    <a:pt x="3354134" y="1173186"/>
                  </a:lnTo>
                  <a:lnTo>
                    <a:pt x="2759297" y="1242623"/>
                  </a:lnTo>
                  <a:lnTo>
                    <a:pt x="2660237" y="793805"/>
                  </a:lnTo>
                  <a:lnTo>
                    <a:pt x="3111722" y="741132"/>
                  </a:lnTo>
                  <a:close/>
                  <a:moveTo>
                    <a:pt x="7144" y="182586"/>
                  </a:moveTo>
                  <a:lnTo>
                    <a:pt x="249555" y="614640"/>
                  </a:lnTo>
                  <a:lnTo>
                    <a:pt x="1560481" y="461573"/>
                  </a:lnTo>
                  <a:cubicBezTo>
                    <a:pt x="1697069" y="445666"/>
                    <a:pt x="1830419" y="533296"/>
                    <a:pt x="1857661" y="657026"/>
                  </a:cubicBezTo>
                  <a:lnTo>
                    <a:pt x="1907286" y="881530"/>
                  </a:lnTo>
                  <a:lnTo>
                    <a:pt x="669036" y="1026120"/>
                  </a:lnTo>
                  <a:cubicBezTo>
                    <a:pt x="259175" y="1073935"/>
                    <a:pt x="-7429" y="1414930"/>
                    <a:pt x="74581" y="1786215"/>
                  </a:cubicBezTo>
                  <a:cubicBezTo>
                    <a:pt x="156496" y="2157404"/>
                    <a:pt x="556546" y="2420485"/>
                    <a:pt x="966407" y="2372669"/>
                  </a:cubicBezTo>
                  <a:lnTo>
                    <a:pt x="1957007" y="2257036"/>
                  </a:lnTo>
                  <a:cubicBezTo>
                    <a:pt x="2366677" y="2209220"/>
                    <a:pt x="2633377" y="1868225"/>
                    <a:pt x="2551367" y="1497036"/>
                  </a:cubicBezTo>
                  <a:lnTo>
                    <a:pt x="2452211" y="1048123"/>
                  </a:lnTo>
                  <a:lnTo>
                    <a:pt x="2402681" y="823714"/>
                  </a:lnTo>
                  <a:lnTo>
                    <a:pt x="2353056" y="599209"/>
                  </a:lnTo>
                  <a:cubicBezTo>
                    <a:pt x="2271141" y="228020"/>
                    <a:pt x="1871091" y="-35060"/>
                    <a:pt x="1461326" y="12755"/>
                  </a:cubicBezTo>
                  <a:lnTo>
                    <a:pt x="7144" y="182586"/>
                  </a:lnTo>
                  <a:close/>
                  <a:moveTo>
                    <a:pt x="2055971" y="1555043"/>
                  </a:moveTo>
                  <a:cubicBezTo>
                    <a:pt x="2083308" y="1678773"/>
                    <a:pt x="1994440" y="1792406"/>
                    <a:pt x="1857851" y="1808408"/>
                  </a:cubicBezTo>
                  <a:lnTo>
                    <a:pt x="867251" y="1924042"/>
                  </a:lnTo>
                  <a:cubicBezTo>
                    <a:pt x="730663" y="1939948"/>
                    <a:pt x="597218" y="1852318"/>
                    <a:pt x="569881" y="1728589"/>
                  </a:cubicBezTo>
                  <a:cubicBezTo>
                    <a:pt x="542544" y="1604859"/>
                    <a:pt x="631508" y="1491035"/>
                    <a:pt x="768096" y="1475128"/>
                  </a:cubicBezTo>
                  <a:lnTo>
                    <a:pt x="2006346" y="1330539"/>
                  </a:lnTo>
                  <a:lnTo>
                    <a:pt x="2055971" y="1555043"/>
                  </a:lnTo>
                </a:path>
              </a:pathLst>
            </a:custGeom>
            <a:solidFill>
              <a:srgbClr val="FF0000"/>
            </a:solidFill>
            <a:ln w="9525" cap="flat">
              <a:noFill/>
              <a:prstDash val="solid"/>
              <a:miter/>
            </a:ln>
          </p:spPr>
          <p:txBody>
            <a:bodyPr/>
            <a:lstStyle/>
            <a:p>
              <a:pPr rtl="0"/>
              <a:endParaRPr lang="en-US"/>
            </a:p>
          </p:txBody>
        </p:sp>
      </p:grpSp>
      <p:grpSp>
        <p:nvGrpSpPr>
          <p:cNvPr id="7" name="Graphic 48">
            <a:extLst>
              <a:ext uri="{FF2B5EF4-FFF2-40B4-BE49-F238E27FC236}">
                <a16:creationId xmlns:a16="http://schemas.microsoft.com/office/drawing/2014/main" id="{0A58E044-0A53-AC4F-85D0-8C9EC077F2DF}"/>
              </a:ext>
            </a:extLst>
          </p:cNvPr>
          <p:cNvGrpSpPr/>
          <p:nvPr/>
        </p:nvGrpSpPr>
        <p:grpSpPr>
          <a:xfrm>
            <a:off x="593462" y="652841"/>
            <a:ext cx="1449639" cy="477658"/>
            <a:chOff x="5334000" y="3176587"/>
            <a:chExt cx="1524571" cy="502348"/>
          </a:xfrm>
          <a:solidFill>
            <a:schemeClr val="bg1"/>
          </a:solidFill>
        </p:grpSpPr>
        <p:sp>
          <p:nvSpPr>
            <p:cNvPr id="8" name="Freeform: Shape 50">
              <a:extLst>
                <a:ext uri="{FF2B5EF4-FFF2-40B4-BE49-F238E27FC236}">
                  <a16:creationId xmlns:a16="http://schemas.microsoft.com/office/drawing/2014/main" id="{A4440B55-B95E-D94F-AA88-DC1C1FA8B65F}"/>
                </a:ext>
              </a:extLst>
            </p:cNvPr>
            <p:cNvSpPr/>
            <p:nvPr/>
          </p:nvSpPr>
          <p:spPr>
            <a:xfrm>
              <a:off x="5334000" y="3190303"/>
              <a:ext cx="349377" cy="479964"/>
            </a:xfrm>
            <a:custGeom>
              <a:avLst/>
              <a:gdLst>
                <a:gd name="connsiteX0" fmla="*/ 349377 w 349377"/>
                <a:gd name="connsiteY0" fmla="*/ 479965 h 479964"/>
                <a:gd name="connsiteX1" fmla="*/ 0 w 349377"/>
                <a:gd name="connsiteY1" fmla="*/ 479965 h 479964"/>
                <a:gd name="connsiteX2" fmla="*/ 0 w 349377"/>
                <a:gd name="connsiteY2" fmla="*/ 0 h 479964"/>
                <a:gd name="connsiteX3" fmla="*/ 95631 w 349377"/>
                <a:gd name="connsiteY3" fmla="*/ 0 h 479964"/>
                <a:gd name="connsiteX4" fmla="*/ 95631 w 349377"/>
                <a:gd name="connsiteY4" fmla="*/ 390525 h 479964"/>
                <a:gd name="connsiteX5" fmla="*/ 349377 w 349377"/>
                <a:gd name="connsiteY5" fmla="*/ 390525 h 479964"/>
                <a:gd name="connsiteX6" fmla="*/ 349377 w 349377"/>
                <a:gd name="connsiteY6" fmla="*/ 479965 h 47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377" h="479964">
                  <a:moveTo>
                    <a:pt x="349377" y="479965"/>
                  </a:moveTo>
                  <a:lnTo>
                    <a:pt x="0" y="479965"/>
                  </a:lnTo>
                  <a:lnTo>
                    <a:pt x="0" y="0"/>
                  </a:lnTo>
                  <a:lnTo>
                    <a:pt x="95631" y="0"/>
                  </a:lnTo>
                  <a:lnTo>
                    <a:pt x="95631" y="390525"/>
                  </a:lnTo>
                  <a:lnTo>
                    <a:pt x="349377" y="390525"/>
                  </a:lnTo>
                  <a:lnTo>
                    <a:pt x="349377" y="479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9" name="Freeform: Shape 51">
              <a:extLst>
                <a:ext uri="{FF2B5EF4-FFF2-40B4-BE49-F238E27FC236}">
                  <a16:creationId xmlns:a16="http://schemas.microsoft.com/office/drawing/2014/main" id="{839B3EA9-4929-FE4D-A9A1-50A76AA4F6E0}"/>
                </a:ext>
              </a:extLst>
            </p:cNvPr>
            <p:cNvSpPr/>
            <p:nvPr/>
          </p:nvSpPr>
          <p:spPr>
            <a:xfrm>
              <a:off x="5721762" y="3329082"/>
              <a:ext cx="329564" cy="349757"/>
            </a:xfrm>
            <a:custGeom>
              <a:avLst/>
              <a:gdLst>
                <a:gd name="connsiteX0" fmla="*/ 329565 w 329564"/>
                <a:gd name="connsiteY0" fmla="*/ 174593 h 349757"/>
                <a:gd name="connsiteX1" fmla="*/ 327850 w 329564"/>
                <a:gd name="connsiteY1" fmla="*/ 204787 h 349757"/>
                <a:gd name="connsiteX2" fmla="*/ 92297 w 329564"/>
                <a:gd name="connsiteY2" fmla="*/ 204787 h 349757"/>
                <a:gd name="connsiteX3" fmla="*/ 177641 w 329564"/>
                <a:gd name="connsiteY3" fmla="*/ 273653 h 349757"/>
                <a:gd name="connsiteX4" fmla="*/ 261652 w 329564"/>
                <a:gd name="connsiteY4" fmla="*/ 241744 h 349757"/>
                <a:gd name="connsiteX5" fmla="*/ 314135 w 329564"/>
                <a:gd name="connsiteY5" fmla="*/ 299371 h 349757"/>
                <a:gd name="connsiteX6" fmla="*/ 172498 w 329564"/>
                <a:gd name="connsiteY6" fmla="*/ 349758 h 349757"/>
                <a:gd name="connsiteX7" fmla="*/ 0 w 329564"/>
                <a:gd name="connsiteY7" fmla="*/ 175927 h 349757"/>
                <a:gd name="connsiteX8" fmla="*/ 168021 w 329564"/>
                <a:gd name="connsiteY8" fmla="*/ 0 h 349757"/>
                <a:gd name="connsiteX9" fmla="*/ 329565 w 329564"/>
                <a:gd name="connsiteY9" fmla="*/ 174593 h 349757"/>
                <a:gd name="connsiteX10" fmla="*/ 92583 w 329564"/>
                <a:gd name="connsiteY10" fmla="*/ 143732 h 349757"/>
                <a:gd name="connsiteX11" fmla="*/ 239649 w 329564"/>
                <a:gd name="connsiteY11" fmla="*/ 143732 h 349757"/>
                <a:gd name="connsiteX12" fmla="*/ 167259 w 329564"/>
                <a:gd name="connsiteY12" fmla="*/ 77248 h 349757"/>
                <a:gd name="connsiteX13" fmla="*/ 92583 w 329564"/>
                <a:gd name="connsiteY13" fmla="*/ 143732 h 3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564" h="349757">
                  <a:moveTo>
                    <a:pt x="329565" y="174593"/>
                  </a:moveTo>
                  <a:cubicBezTo>
                    <a:pt x="329565" y="184880"/>
                    <a:pt x="328898" y="197263"/>
                    <a:pt x="327850" y="204787"/>
                  </a:cubicBezTo>
                  <a:lnTo>
                    <a:pt x="92297" y="204787"/>
                  </a:lnTo>
                  <a:cubicBezTo>
                    <a:pt x="101918" y="252793"/>
                    <a:pt x="135541" y="273653"/>
                    <a:pt x="177641" y="273653"/>
                  </a:cubicBezTo>
                  <a:cubicBezTo>
                    <a:pt x="206407" y="273653"/>
                    <a:pt x="237649" y="262033"/>
                    <a:pt x="261652" y="241744"/>
                  </a:cubicBezTo>
                  <a:lnTo>
                    <a:pt x="314135" y="299371"/>
                  </a:lnTo>
                  <a:cubicBezTo>
                    <a:pt x="276416" y="334042"/>
                    <a:pt x="228410" y="349758"/>
                    <a:pt x="172498" y="349758"/>
                  </a:cubicBezTo>
                  <a:cubicBezTo>
                    <a:pt x="70676" y="349758"/>
                    <a:pt x="0" y="280511"/>
                    <a:pt x="0" y="175927"/>
                  </a:cubicBezTo>
                  <a:cubicBezTo>
                    <a:pt x="0" y="71342"/>
                    <a:pt x="68580" y="0"/>
                    <a:pt x="168021" y="0"/>
                  </a:cubicBezTo>
                  <a:cubicBezTo>
                    <a:pt x="263747" y="95"/>
                    <a:pt x="329184" y="71056"/>
                    <a:pt x="329565" y="174593"/>
                  </a:cubicBezTo>
                  <a:close/>
                  <a:moveTo>
                    <a:pt x="92583" y="143732"/>
                  </a:moveTo>
                  <a:lnTo>
                    <a:pt x="239649" y="143732"/>
                  </a:lnTo>
                  <a:cubicBezTo>
                    <a:pt x="231458" y="101251"/>
                    <a:pt x="205740" y="77248"/>
                    <a:pt x="167259" y="77248"/>
                  </a:cubicBezTo>
                  <a:cubicBezTo>
                    <a:pt x="125158" y="77248"/>
                    <a:pt x="100489" y="102584"/>
                    <a:pt x="92583" y="14373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0" name="Freeform: Shape 52">
              <a:extLst>
                <a:ext uri="{FF2B5EF4-FFF2-40B4-BE49-F238E27FC236}">
                  <a16:creationId xmlns:a16="http://schemas.microsoft.com/office/drawing/2014/main" id="{7ACE8982-ECFC-CA4E-9FEC-81D166931A77}"/>
                </a:ext>
              </a:extLst>
            </p:cNvPr>
            <p:cNvSpPr/>
            <p:nvPr/>
          </p:nvSpPr>
          <p:spPr>
            <a:xfrm>
              <a:off x="6088094" y="3239356"/>
              <a:ext cx="298608" cy="439388"/>
            </a:xfrm>
            <a:custGeom>
              <a:avLst/>
              <a:gdLst>
                <a:gd name="connsiteX0" fmla="*/ 273844 w 298608"/>
                <a:gd name="connsiteY0" fmla="*/ 178213 h 439388"/>
                <a:gd name="connsiteX1" fmla="*/ 153543 w 298608"/>
                <a:gd name="connsiteY1" fmla="*/ 178213 h 439388"/>
                <a:gd name="connsiteX2" fmla="*/ 153543 w 298608"/>
                <a:gd name="connsiteY2" fmla="*/ 299561 h 439388"/>
                <a:gd name="connsiteX3" fmla="*/ 203264 w 298608"/>
                <a:gd name="connsiteY3" fmla="*/ 356140 h 439388"/>
                <a:gd name="connsiteX4" fmla="*/ 265652 w 298608"/>
                <a:gd name="connsiteY4" fmla="*/ 334518 h 439388"/>
                <a:gd name="connsiteX5" fmla="*/ 298609 w 298608"/>
                <a:gd name="connsiteY5" fmla="*/ 404432 h 439388"/>
                <a:gd name="connsiteX6" fmla="*/ 188595 w 298608"/>
                <a:gd name="connsiteY6" fmla="*/ 439388 h 439388"/>
                <a:gd name="connsiteX7" fmla="*/ 64103 w 298608"/>
                <a:gd name="connsiteY7" fmla="*/ 306705 h 439388"/>
                <a:gd name="connsiteX8" fmla="*/ 64103 w 298608"/>
                <a:gd name="connsiteY8" fmla="*/ 178213 h 439388"/>
                <a:gd name="connsiteX9" fmla="*/ 0 w 298608"/>
                <a:gd name="connsiteY9" fmla="*/ 178213 h 439388"/>
                <a:gd name="connsiteX10" fmla="*/ 0 w 298608"/>
                <a:gd name="connsiteY10" fmla="*/ 98679 h 439388"/>
                <a:gd name="connsiteX11" fmla="*/ 64103 w 298608"/>
                <a:gd name="connsiteY11" fmla="*/ 98679 h 439388"/>
                <a:gd name="connsiteX12" fmla="*/ 64103 w 298608"/>
                <a:gd name="connsiteY12" fmla="*/ 0 h 439388"/>
                <a:gd name="connsiteX13" fmla="*/ 153543 w 298608"/>
                <a:gd name="connsiteY13" fmla="*/ 0 h 439388"/>
                <a:gd name="connsiteX14" fmla="*/ 153543 w 298608"/>
                <a:gd name="connsiteY14" fmla="*/ 98774 h 439388"/>
                <a:gd name="connsiteX15" fmla="*/ 273844 w 298608"/>
                <a:gd name="connsiteY15" fmla="*/ 98774 h 439388"/>
                <a:gd name="connsiteX16" fmla="*/ 273844 w 298608"/>
                <a:gd name="connsiteY16" fmla="*/ 178213 h 43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608" h="439388">
                  <a:moveTo>
                    <a:pt x="273844" y="178213"/>
                  </a:moveTo>
                  <a:lnTo>
                    <a:pt x="153543" y="178213"/>
                  </a:lnTo>
                  <a:lnTo>
                    <a:pt x="153543" y="299561"/>
                  </a:lnTo>
                  <a:cubicBezTo>
                    <a:pt x="153543" y="341090"/>
                    <a:pt x="175450" y="356140"/>
                    <a:pt x="203264" y="356140"/>
                  </a:cubicBezTo>
                  <a:cubicBezTo>
                    <a:pt x="224504" y="356140"/>
                    <a:pt x="247460" y="345472"/>
                    <a:pt x="265652" y="334518"/>
                  </a:cubicBezTo>
                  <a:lnTo>
                    <a:pt x="298609" y="404432"/>
                  </a:lnTo>
                  <a:cubicBezTo>
                    <a:pt x="269462" y="424339"/>
                    <a:pt x="235839" y="439388"/>
                    <a:pt x="188595" y="439388"/>
                  </a:cubicBezTo>
                  <a:cubicBezTo>
                    <a:pt x="106299" y="439388"/>
                    <a:pt x="64103" y="392716"/>
                    <a:pt x="64103" y="306705"/>
                  </a:cubicBezTo>
                  <a:lnTo>
                    <a:pt x="64103" y="178213"/>
                  </a:lnTo>
                  <a:lnTo>
                    <a:pt x="0" y="178213"/>
                  </a:lnTo>
                  <a:lnTo>
                    <a:pt x="0" y="98679"/>
                  </a:lnTo>
                  <a:lnTo>
                    <a:pt x="64103" y="98679"/>
                  </a:lnTo>
                  <a:lnTo>
                    <a:pt x="64103" y="0"/>
                  </a:lnTo>
                  <a:lnTo>
                    <a:pt x="153543" y="0"/>
                  </a:lnTo>
                  <a:lnTo>
                    <a:pt x="153543" y="98774"/>
                  </a:lnTo>
                  <a:lnTo>
                    <a:pt x="273844" y="98774"/>
                  </a:lnTo>
                  <a:lnTo>
                    <a:pt x="273844" y="17821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1" name="Freeform: Shape 53">
              <a:extLst>
                <a:ext uri="{FF2B5EF4-FFF2-40B4-BE49-F238E27FC236}">
                  <a16:creationId xmlns:a16="http://schemas.microsoft.com/office/drawing/2014/main" id="{C5190B69-AA11-7343-9119-25FCC1482008}"/>
                </a:ext>
              </a:extLst>
            </p:cNvPr>
            <p:cNvSpPr/>
            <p:nvPr/>
          </p:nvSpPr>
          <p:spPr>
            <a:xfrm>
              <a:off x="6422707" y="3176587"/>
              <a:ext cx="123443" cy="204311"/>
            </a:xfrm>
            <a:custGeom>
              <a:avLst/>
              <a:gdLst>
                <a:gd name="connsiteX0" fmla="*/ 123444 w 123443"/>
                <a:gd name="connsiteY0" fmla="*/ 0 h 204311"/>
                <a:gd name="connsiteX1" fmla="*/ 75438 w 123443"/>
                <a:gd name="connsiteY1" fmla="*/ 204311 h 204311"/>
                <a:gd name="connsiteX2" fmla="*/ 0 w 123443"/>
                <a:gd name="connsiteY2" fmla="*/ 204311 h 204311"/>
                <a:gd name="connsiteX3" fmla="*/ 22955 w 123443"/>
                <a:gd name="connsiteY3" fmla="*/ 0 h 204311"/>
                <a:gd name="connsiteX4" fmla="*/ 123444 w 123443"/>
                <a:gd name="connsiteY4" fmla="*/ 0 h 20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43" h="204311">
                  <a:moveTo>
                    <a:pt x="123444" y="0"/>
                  </a:moveTo>
                  <a:lnTo>
                    <a:pt x="75438" y="204311"/>
                  </a:lnTo>
                  <a:lnTo>
                    <a:pt x="0" y="204311"/>
                  </a:lnTo>
                  <a:lnTo>
                    <a:pt x="22955" y="0"/>
                  </a:lnTo>
                  <a:lnTo>
                    <a:pt x="123444"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2" name="Freeform: Shape 54">
              <a:extLst>
                <a:ext uri="{FF2B5EF4-FFF2-40B4-BE49-F238E27FC236}">
                  <a16:creationId xmlns:a16="http://schemas.microsoft.com/office/drawing/2014/main" id="{F0B97B9C-AC27-B848-9A96-FF042B4AE106}"/>
                </a:ext>
              </a:extLst>
            </p:cNvPr>
            <p:cNvSpPr/>
            <p:nvPr/>
          </p:nvSpPr>
          <p:spPr>
            <a:xfrm>
              <a:off x="6558248" y="3329558"/>
              <a:ext cx="300323" cy="349377"/>
            </a:xfrm>
            <a:custGeom>
              <a:avLst/>
              <a:gdLst>
                <a:gd name="connsiteX0" fmla="*/ 261461 w 300323"/>
                <a:gd name="connsiteY0" fmla="*/ 101060 h 349377"/>
                <a:gd name="connsiteX1" fmla="*/ 155543 w 300323"/>
                <a:gd name="connsiteY1" fmla="*/ 74009 h 349377"/>
                <a:gd name="connsiteX2" fmla="*/ 104489 w 300323"/>
                <a:gd name="connsiteY2" fmla="*/ 104204 h 349377"/>
                <a:gd name="connsiteX3" fmla="*/ 158687 w 300323"/>
                <a:gd name="connsiteY3" fmla="*/ 132683 h 349377"/>
                <a:gd name="connsiteX4" fmla="*/ 188214 w 300323"/>
                <a:gd name="connsiteY4" fmla="*/ 137160 h 349377"/>
                <a:gd name="connsiteX5" fmla="*/ 300323 w 300323"/>
                <a:gd name="connsiteY5" fmla="*/ 236601 h 349377"/>
                <a:gd name="connsiteX6" fmla="*/ 147733 w 300323"/>
                <a:gd name="connsiteY6" fmla="*/ 349377 h 349377"/>
                <a:gd name="connsiteX7" fmla="*/ 0 w 300323"/>
                <a:gd name="connsiteY7" fmla="*/ 310325 h 349377"/>
                <a:gd name="connsiteX8" fmla="*/ 35338 w 300323"/>
                <a:gd name="connsiteY8" fmla="*/ 242411 h 349377"/>
                <a:gd name="connsiteX9" fmla="*/ 148495 w 300323"/>
                <a:gd name="connsiteY9" fmla="*/ 274987 h 349377"/>
                <a:gd name="connsiteX10" fmla="*/ 209836 w 300323"/>
                <a:gd name="connsiteY10" fmla="*/ 243745 h 349377"/>
                <a:gd name="connsiteX11" fmla="*/ 154686 w 300323"/>
                <a:gd name="connsiteY11" fmla="*/ 213265 h 349377"/>
                <a:gd name="connsiteX12" fmla="*/ 127635 w 300323"/>
                <a:gd name="connsiteY12" fmla="*/ 209455 h 349377"/>
                <a:gd name="connsiteX13" fmla="*/ 12763 w 300323"/>
                <a:gd name="connsiteY13" fmla="*/ 108680 h 349377"/>
                <a:gd name="connsiteX14" fmla="*/ 152971 w 300323"/>
                <a:gd name="connsiteY14" fmla="*/ 0 h 349377"/>
                <a:gd name="connsiteX15" fmla="*/ 291846 w 300323"/>
                <a:gd name="connsiteY15" fmla="*/ 31528 h 349377"/>
                <a:gd name="connsiteX16" fmla="*/ 261461 w 300323"/>
                <a:gd name="connsiteY16" fmla="*/ 101060 h 34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323" h="349377">
                  <a:moveTo>
                    <a:pt x="261461" y="101060"/>
                  </a:moveTo>
                  <a:cubicBezTo>
                    <a:pt x="235077" y="88011"/>
                    <a:pt x="192881" y="74295"/>
                    <a:pt x="155543" y="74009"/>
                  </a:cubicBezTo>
                  <a:cubicBezTo>
                    <a:pt x="121634" y="74009"/>
                    <a:pt x="104489" y="86011"/>
                    <a:pt x="104489" y="104204"/>
                  </a:cubicBezTo>
                  <a:cubicBezTo>
                    <a:pt x="104489" y="123444"/>
                    <a:pt x="128492" y="128207"/>
                    <a:pt x="158687" y="132683"/>
                  </a:cubicBezTo>
                  <a:lnTo>
                    <a:pt x="188214" y="137160"/>
                  </a:lnTo>
                  <a:cubicBezTo>
                    <a:pt x="260223" y="148114"/>
                    <a:pt x="300323" y="180404"/>
                    <a:pt x="300323" y="236601"/>
                  </a:cubicBezTo>
                  <a:cubicBezTo>
                    <a:pt x="300323" y="305181"/>
                    <a:pt x="244126" y="349377"/>
                    <a:pt x="147733" y="349377"/>
                  </a:cubicBezTo>
                  <a:cubicBezTo>
                    <a:pt x="102489" y="349377"/>
                    <a:pt x="43148" y="340805"/>
                    <a:pt x="0" y="310325"/>
                  </a:cubicBezTo>
                  <a:lnTo>
                    <a:pt x="35338" y="242411"/>
                  </a:lnTo>
                  <a:cubicBezTo>
                    <a:pt x="63817" y="261271"/>
                    <a:pt x="98393" y="274987"/>
                    <a:pt x="148495" y="274987"/>
                  </a:cubicBezTo>
                  <a:cubicBezTo>
                    <a:pt x="190024" y="274987"/>
                    <a:pt x="209836" y="263366"/>
                    <a:pt x="209836" y="243745"/>
                  </a:cubicBezTo>
                  <a:cubicBezTo>
                    <a:pt x="209836" y="227648"/>
                    <a:pt x="193072" y="218694"/>
                    <a:pt x="154686" y="213265"/>
                  </a:cubicBezTo>
                  <a:lnTo>
                    <a:pt x="127635" y="209455"/>
                  </a:lnTo>
                  <a:cubicBezTo>
                    <a:pt x="50863" y="198787"/>
                    <a:pt x="12763" y="165259"/>
                    <a:pt x="12763" y="108680"/>
                  </a:cubicBezTo>
                  <a:cubicBezTo>
                    <a:pt x="12763" y="40481"/>
                    <a:pt x="65532" y="0"/>
                    <a:pt x="152971" y="0"/>
                  </a:cubicBezTo>
                  <a:cubicBezTo>
                    <a:pt x="206121" y="0"/>
                    <a:pt x="247650" y="9906"/>
                    <a:pt x="291846" y="31528"/>
                  </a:cubicBezTo>
                  <a:lnTo>
                    <a:pt x="261461" y="1010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14" name="Group 13">
            <a:extLst>
              <a:ext uri="{FF2B5EF4-FFF2-40B4-BE49-F238E27FC236}">
                <a16:creationId xmlns:a16="http://schemas.microsoft.com/office/drawing/2014/main" id="{07F2F707-B10E-4441-8A95-83670A58E7BE}"/>
              </a:ext>
            </a:extLst>
          </p:cNvPr>
          <p:cNvGrpSpPr/>
          <p:nvPr/>
        </p:nvGrpSpPr>
        <p:grpSpPr>
          <a:xfrm>
            <a:off x="525795" y="5980562"/>
            <a:ext cx="1990197" cy="423109"/>
            <a:chOff x="532417" y="5938838"/>
            <a:chExt cx="1990197" cy="423109"/>
          </a:xfrm>
        </p:grpSpPr>
        <p:sp>
          <p:nvSpPr>
            <p:cNvPr id="15" name="Freeform: Shape 19">
              <a:extLst>
                <a:ext uri="{FF2B5EF4-FFF2-40B4-BE49-F238E27FC236}">
                  <a16:creationId xmlns:a16="http://schemas.microsoft.com/office/drawing/2014/main" id="{F987A216-E562-F549-A531-C515FECF771F}"/>
                </a:ext>
              </a:extLst>
            </p:cNvPr>
            <p:cNvSpPr/>
            <p:nvPr/>
          </p:nvSpPr>
          <p:spPr>
            <a:xfrm>
              <a:off x="532417" y="5938838"/>
              <a:ext cx="427987" cy="423109"/>
            </a:xfrm>
            <a:custGeom>
              <a:avLst/>
              <a:gdLst>
                <a:gd name="connsiteX0" fmla="*/ 1022017 w 1440964"/>
                <a:gd name="connsiteY0" fmla="*/ 40027 h 1440964"/>
                <a:gd name="connsiteX1" fmla="*/ 200134 w 1440964"/>
                <a:gd name="connsiteY1" fmla="*/ 40027 h 1440964"/>
                <a:gd name="connsiteX2" fmla="*/ 280187 w 1440964"/>
                <a:gd name="connsiteY2" fmla="*/ 317546 h 1440964"/>
                <a:gd name="connsiteX3" fmla="*/ 1022017 w 1440964"/>
                <a:gd name="connsiteY3" fmla="*/ 317546 h 1440964"/>
                <a:gd name="connsiteX4" fmla="*/ 1160777 w 1440964"/>
                <a:gd name="connsiteY4" fmla="*/ 456305 h 1440964"/>
                <a:gd name="connsiteX5" fmla="*/ 1160777 w 1440964"/>
                <a:gd name="connsiteY5" fmla="*/ 595065 h 1440964"/>
                <a:gd name="connsiteX6" fmla="*/ 461642 w 1440964"/>
                <a:gd name="connsiteY6" fmla="*/ 595065 h 1440964"/>
                <a:gd name="connsiteX7" fmla="*/ 40027 w 1440964"/>
                <a:gd name="connsiteY7" fmla="*/ 1022017 h 1440964"/>
                <a:gd name="connsiteX8" fmla="*/ 461642 w 1440964"/>
                <a:gd name="connsiteY8" fmla="*/ 1443633 h 1440964"/>
                <a:gd name="connsiteX9" fmla="*/ 1022017 w 1440964"/>
                <a:gd name="connsiteY9" fmla="*/ 1443633 h 1440964"/>
                <a:gd name="connsiteX10" fmla="*/ 1443633 w 1440964"/>
                <a:gd name="connsiteY10" fmla="*/ 1022017 h 1440964"/>
                <a:gd name="connsiteX11" fmla="*/ 1443633 w 1440964"/>
                <a:gd name="connsiteY11" fmla="*/ 744498 h 1440964"/>
                <a:gd name="connsiteX12" fmla="*/ 1443633 w 1440964"/>
                <a:gd name="connsiteY12" fmla="*/ 605739 h 1440964"/>
                <a:gd name="connsiteX13" fmla="*/ 1443633 w 1440964"/>
                <a:gd name="connsiteY13" fmla="*/ 461642 h 1440964"/>
                <a:gd name="connsiteX14" fmla="*/ 1022017 w 1440964"/>
                <a:gd name="connsiteY14" fmla="*/ 40027 h 1440964"/>
                <a:gd name="connsiteX15" fmla="*/ 1160777 w 1440964"/>
                <a:gd name="connsiteY15" fmla="*/ 1022017 h 1440964"/>
                <a:gd name="connsiteX16" fmla="*/ 1022017 w 1440964"/>
                <a:gd name="connsiteY16" fmla="*/ 1160777 h 1440964"/>
                <a:gd name="connsiteX17" fmla="*/ 461642 w 1440964"/>
                <a:gd name="connsiteY17" fmla="*/ 1160777 h 1440964"/>
                <a:gd name="connsiteX18" fmla="*/ 322883 w 1440964"/>
                <a:gd name="connsiteY18" fmla="*/ 1022017 h 1440964"/>
                <a:gd name="connsiteX19" fmla="*/ 461642 w 1440964"/>
                <a:gd name="connsiteY19" fmla="*/ 883258 h 1440964"/>
                <a:gd name="connsiteX20" fmla="*/ 1160777 w 1440964"/>
                <a:gd name="connsiteY20" fmla="*/ 883258 h 1440964"/>
                <a:gd name="connsiteX21" fmla="*/ 1160777 w 1440964"/>
                <a:gd name="connsiteY21" fmla="*/ 1022017 h 144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0964" h="1440964">
                  <a:moveTo>
                    <a:pt x="1022017" y="40027"/>
                  </a:moveTo>
                  <a:lnTo>
                    <a:pt x="200134" y="40027"/>
                  </a:lnTo>
                  <a:lnTo>
                    <a:pt x="280187" y="317546"/>
                  </a:lnTo>
                  <a:lnTo>
                    <a:pt x="1022017" y="317546"/>
                  </a:lnTo>
                  <a:cubicBezTo>
                    <a:pt x="1096734" y="317546"/>
                    <a:pt x="1160777" y="381589"/>
                    <a:pt x="1160777" y="456305"/>
                  </a:cubicBezTo>
                  <a:lnTo>
                    <a:pt x="1160777" y="595065"/>
                  </a:lnTo>
                  <a:lnTo>
                    <a:pt x="461642" y="595065"/>
                  </a:lnTo>
                  <a:cubicBezTo>
                    <a:pt x="226818" y="600402"/>
                    <a:pt x="40027" y="787193"/>
                    <a:pt x="40027" y="1022017"/>
                  </a:cubicBezTo>
                  <a:cubicBezTo>
                    <a:pt x="40027" y="1256841"/>
                    <a:pt x="226818" y="1443633"/>
                    <a:pt x="461642" y="1443633"/>
                  </a:cubicBezTo>
                  <a:lnTo>
                    <a:pt x="1022017" y="1443633"/>
                  </a:lnTo>
                  <a:cubicBezTo>
                    <a:pt x="1251504" y="1443633"/>
                    <a:pt x="1443633" y="1256841"/>
                    <a:pt x="1443633" y="1022017"/>
                  </a:cubicBezTo>
                  <a:lnTo>
                    <a:pt x="1443633" y="744498"/>
                  </a:lnTo>
                  <a:lnTo>
                    <a:pt x="1443633" y="605739"/>
                  </a:lnTo>
                  <a:lnTo>
                    <a:pt x="1443633" y="461642"/>
                  </a:lnTo>
                  <a:cubicBezTo>
                    <a:pt x="1438296" y="226818"/>
                    <a:pt x="1251504" y="40027"/>
                    <a:pt x="1022017" y="40027"/>
                  </a:cubicBezTo>
                  <a:close/>
                  <a:moveTo>
                    <a:pt x="1160777" y="1022017"/>
                  </a:moveTo>
                  <a:cubicBezTo>
                    <a:pt x="1160777" y="1096734"/>
                    <a:pt x="1096734" y="1160777"/>
                    <a:pt x="1022017" y="1160777"/>
                  </a:cubicBezTo>
                  <a:lnTo>
                    <a:pt x="461642" y="1160777"/>
                  </a:lnTo>
                  <a:cubicBezTo>
                    <a:pt x="386926" y="1160777"/>
                    <a:pt x="322883" y="1096734"/>
                    <a:pt x="322883" y="1022017"/>
                  </a:cubicBezTo>
                  <a:cubicBezTo>
                    <a:pt x="322883" y="947300"/>
                    <a:pt x="386926" y="883258"/>
                    <a:pt x="461642" y="883258"/>
                  </a:cubicBezTo>
                  <a:lnTo>
                    <a:pt x="1160777" y="883258"/>
                  </a:lnTo>
                  <a:lnTo>
                    <a:pt x="1160777" y="1022017"/>
                  </a:lnTo>
                  <a:close/>
                </a:path>
              </a:pathLst>
            </a:custGeom>
            <a:gradFill>
              <a:gsLst>
                <a:gs pos="100000">
                  <a:schemeClr val="accent4"/>
                </a:gs>
                <a:gs pos="0">
                  <a:schemeClr val="accent2"/>
                </a:gs>
              </a:gsLst>
              <a:lin ang="2064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Freeform: Shape 21">
              <a:extLst>
                <a:ext uri="{FF2B5EF4-FFF2-40B4-BE49-F238E27FC236}">
                  <a16:creationId xmlns:a16="http://schemas.microsoft.com/office/drawing/2014/main" id="{4F615CB1-6D21-9E4D-B0C7-0C2A5F3571FC}"/>
                </a:ext>
              </a:extLst>
            </p:cNvPr>
            <p:cNvSpPr/>
            <p:nvPr/>
          </p:nvSpPr>
          <p:spPr>
            <a:xfrm>
              <a:off x="992107" y="6103380"/>
              <a:ext cx="110959" cy="94024"/>
            </a:xfrm>
            <a:custGeom>
              <a:avLst/>
              <a:gdLst>
                <a:gd name="connsiteX0" fmla="*/ 296198 w 373583"/>
                <a:gd name="connsiteY0" fmla="*/ 40027 h 320214"/>
                <a:gd name="connsiteX1" fmla="*/ 40027 w 373583"/>
                <a:gd name="connsiteY1" fmla="*/ 40027 h 320214"/>
                <a:gd name="connsiteX2" fmla="*/ 40027 w 373583"/>
                <a:gd name="connsiteY2" fmla="*/ 317546 h 320214"/>
                <a:gd name="connsiteX3" fmla="*/ 376252 w 373583"/>
                <a:gd name="connsiteY3" fmla="*/ 317546 h 320214"/>
              </a:gdLst>
              <a:ahLst/>
              <a:cxnLst>
                <a:cxn ang="0">
                  <a:pos x="connsiteX0" y="connsiteY0"/>
                </a:cxn>
                <a:cxn ang="0">
                  <a:pos x="connsiteX1" y="connsiteY1"/>
                </a:cxn>
                <a:cxn ang="0">
                  <a:pos x="connsiteX2" y="connsiteY2"/>
                </a:cxn>
                <a:cxn ang="0">
                  <a:pos x="connsiteX3" y="connsiteY3"/>
                </a:cxn>
              </a:cxnLst>
              <a:rect l="l" t="t" r="r" b="b"/>
              <a:pathLst>
                <a:path w="373583" h="320214">
                  <a:moveTo>
                    <a:pt x="296198" y="40027"/>
                  </a:moveTo>
                  <a:lnTo>
                    <a:pt x="40027" y="40027"/>
                  </a:lnTo>
                  <a:lnTo>
                    <a:pt x="40027" y="317546"/>
                  </a:lnTo>
                  <a:lnTo>
                    <a:pt x="376252" y="317546"/>
                  </a:lnTo>
                  <a:close/>
                </a:path>
              </a:pathLst>
            </a:custGeom>
            <a:solidFill>
              <a:schemeClr val="accent4"/>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Freeform: Shape 22">
              <a:extLst>
                <a:ext uri="{FF2B5EF4-FFF2-40B4-BE49-F238E27FC236}">
                  <a16:creationId xmlns:a16="http://schemas.microsoft.com/office/drawing/2014/main" id="{210BA9E8-0126-1F47-A3D5-51A2F78E0530}"/>
                </a:ext>
              </a:extLst>
            </p:cNvPr>
            <p:cNvSpPr/>
            <p:nvPr userDrawn="1"/>
          </p:nvSpPr>
          <p:spPr>
            <a:xfrm>
              <a:off x="1143546" y="5955350"/>
              <a:ext cx="1379068" cy="344755"/>
            </a:xfrm>
            <a:custGeom>
              <a:avLst/>
              <a:gdLst>
                <a:gd name="connsiteX0" fmla="*/ 805674 w 4643106"/>
                <a:gd name="connsiteY0" fmla="*/ 965781 h 1174118"/>
                <a:gd name="connsiteX1" fmla="*/ 682925 w 4643106"/>
                <a:gd name="connsiteY1" fmla="*/ 965781 h 1174118"/>
                <a:gd name="connsiteX2" fmla="*/ 682925 w 4643106"/>
                <a:gd name="connsiteY2" fmla="*/ 896401 h 1174118"/>
                <a:gd name="connsiteX3" fmla="*/ 506807 w 4643106"/>
                <a:gd name="connsiteY3" fmla="*/ 976455 h 1174118"/>
                <a:gd name="connsiteX4" fmla="*/ 223951 w 4643106"/>
                <a:gd name="connsiteY4" fmla="*/ 682925 h 1174118"/>
                <a:gd name="connsiteX5" fmla="*/ 506807 w 4643106"/>
                <a:gd name="connsiteY5" fmla="*/ 389396 h 1174118"/>
                <a:gd name="connsiteX6" fmla="*/ 682925 w 4643106"/>
                <a:gd name="connsiteY6" fmla="*/ 469449 h 1174118"/>
                <a:gd name="connsiteX7" fmla="*/ 682925 w 4643106"/>
                <a:gd name="connsiteY7" fmla="*/ 405406 h 1174118"/>
                <a:gd name="connsiteX8" fmla="*/ 805674 w 4643106"/>
                <a:gd name="connsiteY8" fmla="*/ 405406 h 1174118"/>
                <a:gd name="connsiteX9" fmla="*/ 805674 w 4643106"/>
                <a:gd name="connsiteY9" fmla="*/ 965781 h 1174118"/>
                <a:gd name="connsiteX10" fmla="*/ 352037 w 4643106"/>
                <a:gd name="connsiteY10" fmla="*/ 688262 h 1174118"/>
                <a:gd name="connsiteX11" fmla="*/ 522818 w 4643106"/>
                <a:gd name="connsiteY11" fmla="*/ 869717 h 1174118"/>
                <a:gd name="connsiteX12" fmla="*/ 693599 w 4643106"/>
                <a:gd name="connsiteY12" fmla="*/ 688262 h 1174118"/>
                <a:gd name="connsiteX13" fmla="*/ 522818 w 4643106"/>
                <a:gd name="connsiteY13" fmla="*/ 506807 h 1174118"/>
                <a:gd name="connsiteX14" fmla="*/ 352037 w 4643106"/>
                <a:gd name="connsiteY14" fmla="*/ 688262 h 1174118"/>
                <a:gd name="connsiteX15" fmla="*/ 1862381 w 4643106"/>
                <a:gd name="connsiteY15" fmla="*/ 613546 h 1174118"/>
                <a:gd name="connsiteX16" fmla="*/ 1862381 w 4643106"/>
                <a:gd name="connsiteY16" fmla="*/ 965781 h 1174118"/>
                <a:gd name="connsiteX17" fmla="*/ 1739632 w 4643106"/>
                <a:gd name="connsiteY17" fmla="*/ 965781 h 1174118"/>
                <a:gd name="connsiteX18" fmla="*/ 1739632 w 4643106"/>
                <a:gd name="connsiteY18" fmla="*/ 650904 h 1174118"/>
                <a:gd name="connsiteX19" fmla="*/ 1611547 w 4643106"/>
                <a:gd name="connsiteY19" fmla="*/ 501470 h 1174118"/>
                <a:gd name="connsiteX20" fmla="*/ 1467450 w 4643106"/>
                <a:gd name="connsiteY20" fmla="*/ 650904 h 1174118"/>
                <a:gd name="connsiteX21" fmla="*/ 1467450 w 4643106"/>
                <a:gd name="connsiteY21" fmla="*/ 960444 h 1174118"/>
                <a:gd name="connsiteX22" fmla="*/ 1344701 w 4643106"/>
                <a:gd name="connsiteY22" fmla="*/ 960444 h 1174118"/>
                <a:gd name="connsiteX23" fmla="*/ 1344701 w 4643106"/>
                <a:gd name="connsiteY23" fmla="*/ 645567 h 1174118"/>
                <a:gd name="connsiteX24" fmla="*/ 1216616 w 4643106"/>
                <a:gd name="connsiteY24" fmla="*/ 496134 h 1174118"/>
                <a:gd name="connsiteX25" fmla="*/ 1072519 w 4643106"/>
                <a:gd name="connsiteY25" fmla="*/ 645567 h 1174118"/>
                <a:gd name="connsiteX26" fmla="*/ 1072519 w 4643106"/>
                <a:gd name="connsiteY26" fmla="*/ 955107 h 1174118"/>
                <a:gd name="connsiteX27" fmla="*/ 949770 w 4643106"/>
                <a:gd name="connsiteY27" fmla="*/ 955107 h 1174118"/>
                <a:gd name="connsiteX28" fmla="*/ 949770 w 4643106"/>
                <a:gd name="connsiteY28" fmla="*/ 405406 h 1174118"/>
                <a:gd name="connsiteX29" fmla="*/ 1072519 w 4643106"/>
                <a:gd name="connsiteY29" fmla="*/ 405406 h 1174118"/>
                <a:gd name="connsiteX30" fmla="*/ 1072519 w 4643106"/>
                <a:gd name="connsiteY30" fmla="*/ 474786 h 1174118"/>
                <a:gd name="connsiteX31" fmla="*/ 1243300 w 4643106"/>
                <a:gd name="connsiteY31" fmla="*/ 389396 h 1174118"/>
                <a:gd name="connsiteX32" fmla="*/ 1435429 w 4643106"/>
                <a:gd name="connsiteY32" fmla="*/ 490797 h 1174118"/>
                <a:gd name="connsiteX33" fmla="*/ 1638231 w 4643106"/>
                <a:gd name="connsiteY33" fmla="*/ 389396 h 1174118"/>
                <a:gd name="connsiteX34" fmla="*/ 1862381 w 4643106"/>
                <a:gd name="connsiteY34" fmla="*/ 613546 h 1174118"/>
                <a:gd name="connsiteX35" fmla="*/ 3260650 w 4643106"/>
                <a:gd name="connsiteY35" fmla="*/ 688262 h 1174118"/>
                <a:gd name="connsiteX36" fmla="*/ 2956446 w 4643106"/>
                <a:gd name="connsiteY36" fmla="*/ 981792 h 1174118"/>
                <a:gd name="connsiteX37" fmla="*/ 2652243 w 4643106"/>
                <a:gd name="connsiteY37" fmla="*/ 688262 h 1174118"/>
                <a:gd name="connsiteX38" fmla="*/ 2956446 w 4643106"/>
                <a:gd name="connsiteY38" fmla="*/ 394732 h 1174118"/>
                <a:gd name="connsiteX39" fmla="*/ 3260650 w 4643106"/>
                <a:gd name="connsiteY39" fmla="*/ 688262 h 1174118"/>
                <a:gd name="connsiteX40" fmla="*/ 2780329 w 4643106"/>
                <a:gd name="connsiteY40" fmla="*/ 688262 h 1174118"/>
                <a:gd name="connsiteX41" fmla="*/ 2956446 w 4643106"/>
                <a:gd name="connsiteY41" fmla="*/ 869717 h 1174118"/>
                <a:gd name="connsiteX42" fmla="*/ 3132564 w 4643106"/>
                <a:gd name="connsiteY42" fmla="*/ 688262 h 1174118"/>
                <a:gd name="connsiteX43" fmla="*/ 2956446 w 4643106"/>
                <a:gd name="connsiteY43" fmla="*/ 506807 h 1174118"/>
                <a:gd name="connsiteX44" fmla="*/ 2780329 w 4643106"/>
                <a:gd name="connsiteY44" fmla="*/ 688262 h 1174118"/>
                <a:gd name="connsiteX45" fmla="*/ 3853046 w 4643106"/>
                <a:gd name="connsiteY45" fmla="*/ 480123 h 1174118"/>
                <a:gd name="connsiteX46" fmla="*/ 3772993 w 4643106"/>
                <a:gd name="connsiteY46" fmla="*/ 565513 h 1174118"/>
                <a:gd name="connsiteX47" fmla="*/ 3639570 w 4643106"/>
                <a:gd name="connsiteY47" fmla="*/ 506807 h 1174118"/>
                <a:gd name="connsiteX48" fmla="*/ 3474126 w 4643106"/>
                <a:gd name="connsiteY48" fmla="*/ 688262 h 1174118"/>
                <a:gd name="connsiteX49" fmla="*/ 3639570 w 4643106"/>
                <a:gd name="connsiteY49" fmla="*/ 869717 h 1174118"/>
                <a:gd name="connsiteX50" fmla="*/ 3778330 w 4643106"/>
                <a:gd name="connsiteY50" fmla="*/ 811011 h 1174118"/>
                <a:gd name="connsiteX51" fmla="*/ 3853046 w 4643106"/>
                <a:gd name="connsiteY51" fmla="*/ 891064 h 1174118"/>
                <a:gd name="connsiteX52" fmla="*/ 3644907 w 4643106"/>
                <a:gd name="connsiteY52" fmla="*/ 981792 h 1174118"/>
                <a:gd name="connsiteX53" fmla="*/ 3351377 w 4643106"/>
                <a:gd name="connsiteY53" fmla="*/ 688262 h 1174118"/>
                <a:gd name="connsiteX54" fmla="*/ 3644907 w 4643106"/>
                <a:gd name="connsiteY54" fmla="*/ 394732 h 1174118"/>
                <a:gd name="connsiteX55" fmla="*/ 3853046 w 4643106"/>
                <a:gd name="connsiteY55" fmla="*/ 480123 h 1174118"/>
                <a:gd name="connsiteX56" fmla="*/ 4354716 w 4643106"/>
                <a:gd name="connsiteY56" fmla="*/ 544166 h 1174118"/>
                <a:gd name="connsiteX57" fmla="*/ 4183934 w 4643106"/>
                <a:gd name="connsiteY57" fmla="*/ 496134 h 1174118"/>
                <a:gd name="connsiteX58" fmla="*/ 4077196 w 4643106"/>
                <a:gd name="connsiteY58" fmla="*/ 565513 h 1174118"/>
                <a:gd name="connsiteX59" fmla="*/ 4167924 w 4643106"/>
                <a:gd name="connsiteY59" fmla="*/ 624219 h 1174118"/>
                <a:gd name="connsiteX60" fmla="*/ 4226630 w 4643106"/>
                <a:gd name="connsiteY60" fmla="*/ 634893 h 1174118"/>
                <a:gd name="connsiteX61" fmla="*/ 4424095 w 4643106"/>
                <a:gd name="connsiteY61" fmla="*/ 800337 h 1174118"/>
                <a:gd name="connsiteX62" fmla="*/ 4167924 w 4643106"/>
                <a:gd name="connsiteY62" fmla="*/ 981792 h 1174118"/>
                <a:gd name="connsiteX63" fmla="*/ 3927763 w 4643106"/>
                <a:gd name="connsiteY63" fmla="*/ 912412 h 1174118"/>
                <a:gd name="connsiteX64" fmla="*/ 3986469 w 4643106"/>
                <a:gd name="connsiteY64" fmla="*/ 821685 h 1174118"/>
                <a:gd name="connsiteX65" fmla="*/ 4173261 w 4643106"/>
                <a:gd name="connsiteY65" fmla="*/ 880391 h 1174118"/>
                <a:gd name="connsiteX66" fmla="*/ 4301347 w 4643106"/>
                <a:gd name="connsiteY66" fmla="*/ 811011 h 1174118"/>
                <a:gd name="connsiteX67" fmla="*/ 4205282 w 4643106"/>
                <a:gd name="connsiteY67" fmla="*/ 746968 h 1174118"/>
                <a:gd name="connsiteX68" fmla="*/ 4146576 w 4643106"/>
                <a:gd name="connsiteY68" fmla="*/ 741631 h 1174118"/>
                <a:gd name="connsiteX69" fmla="*/ 3954448 w 4643106"/>
                <a:gd name="connsiteY69" fmla="*/ 576187 h 1174118"/>
                <a:gd name="connsiteX70" fmla="*/ 4183934 w 4643106"/>
                <a:gd name="connsiteY70" fmla="*/ 394732 h 1174118"/>
                <a:gd name="connsiteX71" fmla="*/ 4413421 w 4643106"/>
                <a:gd name="connsiteY71" fmla="*/ 453438 h 1174118"/>
                <a:gd name="connsiteX72" fmla="*/ 4354716 w 4643106"/>
                <a:gd name="connsiteY72" fmla="*/ 544166 h 1174118"/>
                <a:gd name="connsiteX73" fmla="*/ 2422756 w 4643106"/>
                <a:gd name="connsiteY73" fmla="*/ 474786 h 1174118"/>
                <a:gd name="connsiteX74" fmla="*/ 2422756 w 4643106"/>
                <a:gd name="connsiteY74" fmla="*/ 266647 h 1174118"/>
                <a:gd name="connsiteX75" fmla="*/ 2545505 w 4643106"/>
                <a:gd name="connsiteY75" fmla="*/ 223951 h 1174118"/>
                <a:gd name="connsiteX76" fmla="*/ 2545505 w 4643106"/>
                <a:gd name="connsiteY76" fmla="*/ 965781 h 1174118"/>
                <a:gd name="connsiteX77" fmla="*/ 2422756 w 4643106"/>
                <a:gd name="connsiteY77" fmla="*/ 965781 h 1174118"/>
                <a:gd name="connsiteX78" fmla="*/ 2422756 w 4643106"/>
                <a:gd name="connsiteY78" fmla="*/ 896401 h 1174118"/>
                <a:gd name="connsiteX79" fmla="*/ 2246638 w 4643106"/>
                <a:gd name="connsiteY79" fmla="*/ 976455 h 1174118"/>
                <a:gd name="connsiteX80" fmla="*/ 1963782 w 4643106"/>
                <a:gd name="connsiteY80" fmla="*/ 682925 h 1174118"/>
                <a:gd name="connsiteX81" fmla="*/ 2246638 w 4643106"/>
                <a:gd name="connsiteY81" fmla="*/ 389396 h 1174118"/>
                <a:gd name="connsiteX82" fmla="*/ 2422756 w 4643106"/>
                <a:gd name="connsiteY82" fmla="*/ 474786 h 1174118"/>
                <a:gd name="connsiteX83" fmla="*/ 2091868 w 4643106"/>
                <a:gd name="connsiteY83" fmla="*/ 688262 h 1174118"/>
                <a:gd name="connsiteX84" fmla="*/ 2262649 w 4643106"/>
                <a:gd name="connsiteY84" fmla="*/ 869717 h 1174118"/>
                <a:gd name="connsiteX85" fmla="*/ 2433430 w 4643106"/>
                <a:gd name="connsiteY85" fmla="*/ 688262 h 1174118"/>
                <a:gd name="connsiteX86" fmla="*/ 2262649 w 4643106"/>
                <a:gd name="connsiteY86" fmla="*/ 506807 h 1174118"/>
                <a:gd name="connsiteX87" fmla="*/ 2091868 w 4643106"/>
                <a:gd name="connsiteY87" fmla="*/ 688262 h 117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643106" h="1174118">
                  <a:moveTo>
                    <a:pt x="805674" y="965781"/>
                  </a:moveTo>
                  <a:lnTo>
                    <a:pt x="682925" y="965781"/>
                  </a:lnTo>
                  <a:lnTo>
                    <a:pt x="682925" y="896401"/>
                  </a:lnTo>
                  <a:cubicBezTo>
                    <a:pt x="645567" y="944434"/>
                    <a:pt x="586861" y="976455"/>
                    <a:pt x="506807" y="976455"/>
                  </a:cubicBezTo>
                  <a:cubicBezTo>
                    <a:pt x="352037" y="976455"/>
                    <a:pt x="223951" y="853706"/>
                    <a:pt x="223951" y="682925"/>
                  </a:cubicBezTo>
                  <a:cubicBezTo>
                    <a:pt x="223951" y="512144"/>
                    <a:pt x="346700" y="389396"/>
                    <a:pt x="506807" y="389396"/>
                  </a:cubicBezTo>
                  <a:cubicBezTo>
                    <a:pt x="586861" y="389396"/>
                    <a:pt x="645567" y="421417"/>
                    <a:pt x="682925" y="469449"/>
                  </a:cubicBezTo>
                  <a:lnTo>
                    <a:pt x="682925" y="405406"/>
                  </a:lnTo>
                  <a:lnTo>
                    <a:pt x="805674" y="405406"/>
                  </a:lnTo>
                  <a:lnTo>
                    <a:pt x="805674" y="965781"/>
                  </a:lnTo>
                  <a:close/>
                  <a:moveTo>
                    <a:pt x="352037" y="688262"/>
                  </a:moveTo>
                  <a:cubicBezTo>
                    <a:pt x="352037" y="784326"/>
                    <a:pt x="416080" y="869717"/>
                    <a:pt x="522818" y="869717"/>
                  </a:cubicBezTo>
                  <a:cubicBezTo>
                    <a:pt x="624219" y="869717"/>
                    <a:pt x="693599" y="795000"/>
                    <a:pt x="693599" y="688262"/>
                  </a:cubicBezTo>
                  <a:cubicBezTo>
                    <a:pt x="693599" y="586861"/>
                    <a:pt x="624219" y="506807"/>
                    <a:pt x="522818" y="506807"/>
                  </a:cubicBezTo>
                  <a:cubicBezTo>
                    <a:pt x="416080" y="506807"/>
                    <a:pt x="352037" y="586861"/>
                    <a:pt x="352037" y="688262"/>
                  </a:cubicBezTo>
                  <a:close/>
                  <a:moveTo>
                    <a:pt x="1862381" y="613546"/>
                  </a:moveTo>
                  <a:lnTo>
                    <a:pt x="1862381" y="965781"/>
                  </a:lnTo>
                  <a:lnTo>
                    <a:pt x="1739632" y="965781"/>
                  </a:lnTo>
                  <a:lnTo>
                    <a:pt x="1739632" y="650904"/>
                  </a:lnTo>
                  <a:cubicBezTo>
                    <a:pt x="1739632" y="554840"/>
                    <a:pt x="1691600" y="501470"/>
                    <a:pt x="1611547" y="501470"/>
                  </a:cubicBezTo>
                  <a:cubicBezTo>
                    <a:pt x="1531493" y="501470"/>
                    <a:pt x="1467450" y="554840"/>
                    <a:pt x="1467450" y="650904"/>
                  </a:cubicBezTo>
                  <a:lnTo>
                    <a:pt x="1467450" y="960444"/>
                  </a:lnTo>
                  <a:lnTo>
                    <a:pt x="1344701" y="960444"/>
                  </a:lnTo>
                  <a:lnTo>
                    <a:pt x="1344701" y="645567"/>
                  </a:lnTo>
                  <a:cubicBezTo>
                    <a:pt x="1344701" y="549503"/>
                    <a:pt x="1296669" y="496134"/>
                    <a:pt x="1216616" y="496134"/>
                  </a:cubicBezTo>
                  <a:cubicBezTo>
                    <a:pt x="1136562" y="496134"/>
                    <a:pt x="1072519" y="549503"/>
                    <a:pt x="1072519" y="645567"/>
                  </a:cubicBezTo>
                  <a:lnTo>
                    <a:pt x="1072519" y="955107"/>
                  </a:lnTo>
                  <a:lnTo>
                    <a:pt x="949770" y="955107"/>
                  </a:lnTo>
                  <a:lnTo>
                    <a:pt x="949770" y="405406"/>
                  </a:lnTo>
                  <a:lnTo>
                    <a:pt x="1072519" y="405406"/>
                  </a:lnTo>
                  <a:lnTo>
                    <a:pt x="1072519" y="474786"/>
                  </a:lnTo>
                  <a:cubicBezTo>
                    <a:pt x="1115215" y="410743"/>
                    <a:pt x="1189931" y="389396"/>
                    <a:pt x="1243300" y="389396"/>
                  </a:cubicBezTo>
                  <a:cubicBezTo>
                    <a:pt x="1328691" y="389396"/>
                    <a:pt x="1398070" y="426754"/>
                    <a:pt x="1435429" y="490797"/>
                  </a:cubicBezTo>
                  <a:cubicBezTo>
                    <a:pt x="1483461" y="410743"/>
                    <a:pt x="1568851" y="389396"/>
                    <a:pt x="1638231" y="389396"/>
                  </a:cubicBezTo>
                  <a:cubicBezTo>
                    <a:pt x="1766317" y="389396"/>
                    <a:pt x="1862381" y="480123"/>
                    <a:pt x="1862381" y="613546"/>
                  </a:cubicBezTo>
                  <a:close/>
                  <a:moveTo>
                    <a:pt x="3260650" y="688262"/>
                  </a:moveTo>
                  <a:cubicBezTo>
                    <a:pt x="3260650" y="859043"/>
                    <a:pt x="3132564" y="981792"/>
                    <a:pt x="2956446" y="981792"/>
                  </a:cubicBezTo>
                  <a:cubicBezTo>
                    <a:pt x="2785666" y="981792"/>
                    <a:pt x="2652243" y="853706"/>
                    <a:pt x="2652243" y="688262"/>
                  </a:cubicBezTo>
                  <a:cubicBezTo>
                    <a:pt x="2652243" y="522818"/>
                    <a:pt x="2780329" y="394732"/>
                    <a:pt x="2956446" y="394732"/>
                  </a:cubicBezTo>
                  <a:cubicBezTo>
                    <a:pt x="3132564" y="389396"/>
                    <a:pt x="3260650" y="517481"/>
                    <a:pt x="3260650" y="688262"/>
                  </a:cubicBezTo>
                  <a:close/>
                  <a:moveTo>
                    <a:pt x="2780329" y="688262"/>
                  </a:moveTo>
                  <a:cubicBezTo>
                    <a:pt x="2780329" y="795000"/>
                    <a:pt x="2855046" y="869717"/>
                    <a:pt x="2956446" y="869717"/>
                  </a:cubicBezTo>
                  <a:cubicBezTo>
                    <a:pt x="3057848" y="869717"/>
                    <a:pt x="3132564" y="795000"/>
                    <a:pt x="3132564" y="688262"/>
                  </a:cubicBezTo>
                  <a:cubicBezTo>
                    <a:pt x="3132564" y="581524"/>
                    <a:pt x="3057848" y="506807"/>
                    <a:pt x="2956446" y="506807"/>
                  </a:cubicBezTo>
                  <a:cubicBezTo>
                    <a:pt x="2855046" y="506807"/>
                    <a:pt x="2780329" y="581524"/>
                    <a:pt x="2780329" y="688262"/>
                  </a:cubicBezTo>
                  <a:close/>
                  <a:moveTo>
                    <a:pt x="3853046" y="480123"/>
                  </a:moveTo>
                  <a:lnTo>
                    <a:pt x="3772993" y="565513"/>
                  </a:lnTo>
                  <a:cubicBezTo>
                    <a:pt x="3735635" y="528155"/>
                    <a:pt x="3692939" y="506807"/>
                    <a:pt x="3639570" y="506807"/>
                  </a:cubicBezTo>
                  <a:cubicBezTo>
                    <a:pt x="3543506" y="506807"/>
                    <a:pt x="3474126" y="581524"/>
                    <a:pt x="3474126" y="688262"/>
                  </a:cubicBezTo>
                  <a:cubicBezTo>
                    <a:pt x="3474126" y="795000"/>
                    <a:pt x="3543506" y="869717"/>
                    <a:pt x="3639570" y="869717"/>
                  </a:cubicBezTo>
                  <a:cubicBezTo>
                    <a:pt x="3692939" y="869717"/>
                    <a:pt x="3740972" y="843032"/>
                    <a:pt x="3778330" y="811011"/>
                  </a:cubicBezTo>
                  <a:lnTo>
                    <a:pt x="3853046" y="891064"/>
                  </a:lnTo>
                  <a:cubicBezTo>
                    <a:pt x="3799677" y="949770"/>
                    <a:pt x="3724961" y="981792"/>
                    <a:pt x="3644907" y="981792"/>
                  </a:cubicBezTo>
                  <a:cubicBezTo>
                    <a:pt x="3468789" y="981792"/>
                    <a:pt x="3351377" y="853706"/>
                    <a:pt x="3351377" y="688262"/>
                  </a:cubicBezTo>
                  <a:cubicBezTo>
                    <a:pt x="3351377" y="522818"/>
                    <a:pt x="3468789" y="394732"/>
                    <a:pt x="3644907" y="394732"/>
                  </a:cubicBezTo>
                  <a:cubicBezTo>
                    <a:pt x="3724961" y="389396"/>
                    <a:pt x="3799677" y="421417"/>
                    <a:pt x="3853046" y="480123"/>
                  </a:cubicBezTo>
                  <a:close/>
                  <a:moveTo>
                    <a:pt x="4354716" y="544166"/>
                  </a:moveTo>
                  <a:cubicBezTo>
                    <a:pt x="4322694" y="522818"/>
                    <a:pt x="4253314" y="496134"/>
                    <a:pt x="4183934" y="496134"/>
                  </a:cubicBezTo>
                  <a:cubicBezTo>
                    <a:pt x="4114555" y="496134"/>
                    <a:pt x="4077196" y="522818"/>
                    <a:pt x="4077196" y="565513"/>
                  </a:cubicBezTo>
                  <a:cubicBezTo>
                    <a:pt x="4077196" y="602872"/>
                    <a:pt x="4119892" y="613546"/>
                    <a:pt x="4167924" y="624219"/>
                  </a:cubicBezTo>
                  <a:lnTo>
                    <a:pt x="4226630" y="634893"/>
                  </a:lnTo>
                  <a:cubicBezTo>
                    <a:pt x="4349379" y="650904"/>
                    <a:pt x="4424095" y="704273"/>
                    <a:pt x="4424095" y="800337"/>
                  </a:cubicBezTo>
                  <a:cubicBezTo>
                    <a:pt x="4424095" y="907075"/>
                    <a:pt x="4328031" y="981792"/>
                    <a:pt x="4167924" y="981792"/>
                  </a:cubicBezTo>
                  <a:cubicBezTo>
                    <a:pt x="4109218" y="981792"/>
                    <a:pt x="4007817" y="971118"/>
                    <a:pt x="3927763" y="912412"/>
                  </a:cubicBezTo>
                  <a:lnTo>
                    <a:pt x="3986469" y="821685"/>
                  </a:lnTo>
                  <a:cubicBezTo>
                    <a:pt x="4029164" y="853706"/>
                    <a:pt x="4082533" y="880391"/>
                    <a:pt x="4173261" y="880391"/>
                  </a:cubicBezTo>
                  <a:cubicBezTo>
                    <a:pt x="4258651" y="880391"/>
                    <a:pt x="4301347" y="853706"/>
                    <a:pt x="4301347" y="811011"/>
                  </a:cubicBezTo>
                  <a:cubicBezTo>
                    <a:pt x="4301347" y="778989"/>
                    <a:pt x="4269325" y="757642"/>
                    <a:pt x="4205282" y="746968"/>
                  </a:cubicBezTo>
                  <a:lnTo>
                    <a:pt x="4146576" y="741631"/>
                  </a:lnTo>
                  <a:cubicBezTo>
                    <a:pt x="4023827" y="725620"/>
                    <a:pt x="3954448" y="666915"/>
                    <a:pt x="3954448" y="576187"/>
                  </a:cubicBezTo>
                  <a:cubicBezTo>
                    <a:pt x="3954448" y="464112"/>
                    <a:pt x="4045175" y="394732"/>
                    <a:pt x="4183934" y="394732"/>
                  </a:cubicBezTo>
                  <a:cubicBezTo>
                    <a:pt x="4269325" y="394732"/>
                    <a:pt x="4354716" y="416080"/>
                    <a:pt x="4413421" y="453438"/>
                  </a:cubicBezTo>
                  <a:lnTo>
                    <a:pt x="4354716" y="544166"/>
                  </a:lnTo>
                  <a:close/>
                  <a:moveTo>
                    <a:pt x="2422756" y="474786"/>
                  </a:moveTo>
                  <a:lnTo>
                    <a:pt x="2422756" y="266647"/>
                  </a:lnTo>
                  <a:lnTo>
                    <a:pt x="2545505" y="223951"/>
                  </a:lnTo>
                  <a:lnTo>
                    <a:pt x="2545505" y="965781"/>
                  </a:lnTo>
                  <a:lnTo>
                    <a:pt x="2422756" y="965781"/>
                  </a:lnTo>
                  <a:lnTo>
                    <a:pt x="2422756" y="896401"/>
                  </a:lnTo>
                  <a:cubicBezTo>
                    <a:pt x="2385398" y="944434"/>
                    <a:pt x="2326692" y="976455"/>
                    <a:pt x="2246638" y="976455"/>
                  </a:cubicBezTo>
                  <a:cubicBezTo>
                    <a:pt x="2091868" y="976455"/>
                    <a:pt x="1963782" y="853706"/>
                    <a:pt x="1963782" y="682925"/>
                  </a:cubicBezTo>
                  <a:cubicBezTo>
                    <a:pt x="1963782" y="512144"/>
                    <a:pt x="2086531" y="389396"/>
                    <a:pt x="2246638" y="389396"/>
                  </a:cubicBezTo>
                  <a:cubicBezTo>
                    <a:pt x="2326692" y="389396"/>
                    <a:pt x="2385398" y="421417"/>
                    <a:pt x="2422756" y="474786"/>
                  </a:cubicBezTo>
                  <a:close/>
                  <a:moveTo>
                    <a:pt x="2091868" y="688262"/>
                  </a:moveTo>
                  <a:cubicBezTo>
                    <a:pt x="2091868" y="784326"/>
                    <a:pt x="2155911" y="869717"/>
                    <a:pt x="2262649" y="869717"/>
                  </a:cubicBezTo>
                  <a:cubicBezTo>
                    <a:pt x="2364050" y="869717"/>
                    <a:pt x="2433430" y="795000"/>
                    <a:pt x="2433430" y="688262"/>
                  </a:cubicBezTo>
                  <a:cubicBezTo>
                    <a:pt x="2433430" y="586861"/>
                    <a:pt x="2364050" y="506807"/>
                    <a:pt x="2262649" y="506807"/>
                  </a:cubicBezTo>
                  <a:cubicBezTo>
                    <a:pt x="2155911" y="506807"/>
                    <a:pt x="2091868" y="586861"/>
                    <a:pt x="2091868" y="688262"/>
                  </a:cubicBezTo>
                  <a:close/>
                </a:path>
              </a:pathLst>
            </a:custGeom>
            <a:solidFill>
              <a:schemeClr val="bg1"/>
            </a:solidFill>
            <a:ln w="53293" cap="flat">
              <a:noFill/>
              <a:prstDash val="solid"/>
              <a:miter/>
            </a:ln>
          </p:spPr>
          <p:txBody>
            <a:bodyPr rtlCol="0" anchor="ctr"/>
            <a:lstStyle/>
            <a:p>
              <a:endParaRPr lang="en-US"/>
            </a:p>
          </p:txBody>
        </p:sp>
      </p:grpSp>
      <p:pic>
        <p:nvPicPr>
          <p:cNvPr id="21" name="Graphic 20">
            <a:extLst>
              <a:ext uri="{FF2B5EF4-FFF2-40B4-BE49-F238E27FC236}">
                <a16:creationId xmlns:a16="http://schemas.microsoft.com/office/drawing/2014/main" id="{7749E7ED-3DB9-8242-8FA2-CBCC8F4013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95" y="1171073"/>
            <a:ext cx="4117442" cy="1837889"/>
          </a:xfrm>
          <a:prstGeom prst="rect">
            <a:avLst/>
          </a:prstGeom>
        </p:spPr>
      </p:pic>
    </p:spTree>
    <p:extLst>
      <p:ext uri="{BB962C8B-B14F-4D97-AF65-F5344CB8AC3E}">
        <p14:creationId xmlns:p14="http://schemas.microsoft.com/office/powerpoint/2010/main" val="297805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9_Thank You 2">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DFD19AB-6F21-4A11-9610-2ECEF2E4CA5B}"/>
              </a:ext>
            </a:extLst>
          </p:cNvPr>
          <p:cNvSpPr/>
          <p:nvPr/>
        </p:nvSpPr>
        <p:spPr>
          <a:xfrm rot="10800000" flipV="1">
            <a:off x="1638323" y="0"/>
            <a:ext cx="3537071"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err="1"/>
          </a:p>
        </p:txBody>
      </p:sp>
    </p:spTree>
    <p:extLst>
      <p:ext uri="{BB962C8B-B14F-4D97-AF65-F5344CB8AC3E}">
        <p14:creationId xmlns:p14="http://schemas.microsoft.com/office/powerpoint/2010/main" val="1707745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7_Title and Content - keyline a photo">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person&#10;&#10;Description automatically generated">
            <a:extLst>
              <a:ext uri="{FF2B5EF4-FFF2-40B4-BE49-F238E27FC236}">
                <a16:creationId xmlns:a16="http://schemas.microsoft.com/office/drawing/2014/main" id="{61A0FF47-9044-4FCB-B3D2-D71168DF06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4AFF136C-0B39-C143-8B3E-A8BC5EEE2A09}"/>
              </a:ext>
            </a:extLst>
          </p:cNvPr>
          <p:cNvSpPr/>
          <p:nvPr/>
        </p:nvSpPr>
        <p:spPr>
          <a:xfrm rot="10800000" flipV="1">
            <a:off x="1910409" y="0"/>
            <a:ext cx="7636687" cy="6858000"/>
          </a:xfrm>
          <a:prstGeom prst="rect">
            <a:avLst/>
          </a:prstGeom>
          <a:gradFill>
            <a:gsLst>
              <a:gs pos="8700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err="1"/>
          </a:p>
        </p:txBody>
      </p:sp>
      <p:sp>
        <p:nvSpPr>
          <p:cNvPr id="11" name="Rectangle 10" hidden="1">
            <a:extLst>
              <a:ext uri="{FF2B5EF4-FFF2-40B4-BE49-F238E27FC236}">
                <a16:creationId xmlns:a16="http://schemas.microsoft.com/office/drawing/2014/main" id="{92E4CA59-867B-7E44-9EC6-687B4107EBAF}"/>
              </a:ext>
            </a:extLst>
          </p:cNvPr>
          <p:cNvSpPr/>
          <p:nvPr/>
        </p:nvSpPr>
        <p:spPr>
          <a:xfrm rot="5400000">
            <a:off x="-3392424" y="3392424"/>
            <a:ext cx="6858000" cy="73152"/>
          </a:xfrm>
          <a:prstGeom prst="rect">
            <a:avLst/>
          </a:prstGeom>
          <a:gradFill flip="none" rotWithShape="1">
            <a:gsLst>
              <a:gs pos="0">
                <a:srgbClr val="FDB515"/>
              </a:gs>
              <a:gs pos="100000">
                <a:srgbClr val="EC008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sp>
        <p:nvSpPr>
          <p:cNvPr id="37" name="Footer Placeholder 3">
            <a:extLst>
              <a:ext uri="{FF2B5EF4-FFF2-40B4-BE49-F238E27FC236}">
                <a16:creationId xmlns:a16="http://schemas.microsoft.com/office/drawing/2014/main" id="{8FFB3353-F26B-4F35-9794-A76FE90998C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38" name="Footer Placeholder 3">
            <a:extLst>
              <a:ext uri="{FF2B5EF4-FFF2-40B4-BE49-F238E27FC236}">
                <a16:creationId xmlns:a16="http://schemas.microsoft.com/office/drawing/2014/main" id="{A1541BA7-630D-4C7B-8449-F64903B53622}"/>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35" name="Graphic 34">
            <a:extLst>
              <a:ext uri="{FF2B5EF4-FFF2-40B4-BE49-F238E27FC236}">
                <a16:creationId xmlns:a16="http://schemas.microsoft.com/office/drawing/2014/main" id="{658212AF-D8FA-4304-B18C-04F83AAAF2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99184" y="212656"/>
            <a:ext cx="3547136" cy="4069472"/>
          </a:xfrm>
          <a:prstGeom prst="rect">
            <a:avLst/>
          </a:prstGeom>
        </p:spPr>
      </p:pic>
      <p:grpSp>
        <p:nvGrpSpPr>
          <p:cNvPr id="36" name="Group 35">
            <a:extLst>
              <a:ext uri="{FF2B5EF4-FFF2-40B4-BE49-F238E27FC236}">
                <a16:creationId xmlns:a16="http://schemas.microsoft.com/office/drawing/2014/main" id="{8F5A8512-BA3D-1D40-9E65-9B34D0108082}"/>
              </a:ext>
            </a:extLst>
          </p:cNvPr>
          <p:cNvGrpSpPr/>
          <p:nvPr/>
        </p:nvGrpSpPr>
        <p:grpSpPr>
          <a:xfrm>
            <a:off x="10554061" y="6345623"/>
            <a:ext cx="1465983" cy="391342"/>
            <a:chOff x="10554061" y="6345623"/>
            <a:chExt cx="1465983" cy="391342"/>
          </a:xfrm>
        </p:grpSpPr>
        <p:grpSp>
          <p:nvGrpSpPr>
            <p:cNvPr id="39" name="Amdocs_Logomark">
              <a:extLst>
                <a:ext uri="{FF2B5EF4-FFF2-40B4-BE49-F238E27FC236}">
                  <a16:creationId xmlns:a16="http://schemas.microsoft.com/office/drawing/2014/main" id="{DAB82BA1-2C43-8440-A6AC-EE76A229D1FD}"/>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5" name="Freeform: Shape 6">
                <a:extLst>
                  <a:ext uri="{FF2B5EF4-FFF2-40B4-BE49-F238E27FC236}">
                    <a16:creationId xmlns:a16="http://schemas.microsoft.com/office/drawing/2014/main" id="{4AB5F8A7-D8CD-7F43-BADB-2CC55907DC7D}"/>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6" name="Freeform: Shape 7">
                <a:extLst>
                  <a:ext uri="{FF2B5EF4-FFF2-40B4-BE49-F238E27FC236}">
                    <a16:creationId xmlns:a16="http://schemas.microsoft.com/office/drawing/2014/main" id="{D8B650BA-8F9F-7544-B9A1-7139DB07E412}"/>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40" name="Group 39">
              <a:extLst>
                <a:ext uri="{FF2B5EF4-FFF2-40B4-BE49-F238E27FC236}">
                  <a16:creationId xmlns:a16="http://schemas.microsoft.com/office/drawing/2014/main" id="{78DA793B-73CF-C44B-8F64-50E5959DB61B}"/>
                </a:ext>
              </a:extLst>
            </p:cNvPr>
            <p:cNvGrpSpPr/>
            <p:nvPr userDrawn="1"/>
          </p:nvGrpSpPr>
          <p:grpSpPr>
            <a:xfrm>
              <a:off x="11122366" y="6345623"/>
              <a:ext cx="897678" cy="391342"/>
              <a:chOff x="5599695" y="3904599"/>
              <a:chExt cx="2194943" cy="956884"/>
            </a:xfrm>
            <a:solidFill>
              <a:schemeClr val="bg1"/>
            </a:solidFill>
          </p:grpSpPr>
          <p:sp>
            <p:nvSpPr>
              <p:cNvPr id="42" name="Freeform: Shape 20">
                <a:extLst>
                  <a:ext uri="{FF2B5EF4-FFF2-40B4-BE49-F238E27FC236}">
                    <a16:creationId xmlns:a16="http://schemas.microsoft.com/office/drawing/2014/main" id="{CC8935EF-F458-0E4C-9FEA-E6D0A286FB15}"/>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43" name="Freeform: Shape 21">
                <a:extLst>
                  <a:ext uri="{FF2B5EF4-FFF2-40B4-BE49-F238E27FC236}">
                    <a16:creationId xmlns:a16="http://schemas.microsoft.com/office/drawing/2014/main" id="{E1C70582-4268-D94F-B28A-0FDAED05D34D}"/>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4" name="Freeform: Shape 22">
                <a:extLst>
                  <a:ext uri="{FF2B5EF4-FFF2-40B4-BE49-F238E27FC236}">
                    <a16:creationId xmlns:a16="http://schemas.microsoft.com/office/drawing/2014/main" id="{E76098D4-EE02-4248-BC1E-402C0F0F5562}"/>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5" name="Freeform: Shape 23">
                <a:extLst>
                  <a:ext uri="{FF2B5EF4-FFF2-40B4-BE49-F238E27FC236}">
                    <a16:creationId xmlns:a16="http://schemas.microsoft.com/office/drawing/2014/main" id="{5A06558F-CBF6-8245-8374-00E80F954A3D}"/>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6" name="Freeform: Shape 24">
                <a:extLst>
                  <a:ext uri="{FF2B5EF4-FFF2-40B4-BE49-F238E27FC236}">
                    <a16:creationId xmlns:a16="http://schemas.microsoft.com/office/drawing/2014/main" id="{6BD6B8CA-41CC-F04C-9389-E753FBEE9207}"/>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7" name="Freeform: Shape 25">
                <a:extLst>
                  <a:ext uri="{FF2B5EF4-FFF2-40B4-BE49-F238E27FC236}">
                    <a16:creationId xmlns:a16="http://schemas.microsoft.com/office/drawing/2014/main" id="{2DEC5494-6825-2842-A333-7653FAC96ED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8" name="Freeform: Shape 26">
                <a:extLst>
                  <a:ext uri="{FF2B5EF4-FFF2-40B4-BE49-F238E27FC236}">
                    <a16:creationId xmlns:a16="http://schemas.microsoft.com/office/drawing/2014/main" id="{B6CB0C98-33D7-0643-803B-B50ED0F9FB1E}"/>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9" name="Freeform: Shape 27">
                <a:extLst>
                  <a:ext uri="{FF2B5EF4-FFF2-40B4-BE49-F238E27FC236}">
                    <a16:creationId xmlns:a16="http://schemas.microsoft.com/office/drawing/2014/main" id="{E8DBA958-6544-1D42-9C56-16DEC2D1A29D}"/>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0" name="Freeform: Shape 28">
                <a:extLst>
                  <a:ext uri="{FF2B5EF4-FFF2-40B4-BE49-F238E27FC236}">
                    <a16:creationId xmlns:a16="http://schemas.microsoft.com/office/drawing/2014/main" id="{163CE1DB-A0BE-5844-AB95-492C7512D887}"/>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1" name="Freeform: Shape 29">
                <a:extLst>
                  <a:ext uri="{FF2B5EF4-FFF2-40B4-BE49-F238E27FC236}">
                    <a16:creationId xmlns:a16="http://schemas.microsoft.com/office/drawing/2014/main" id="{5732DCFA-C01C-0348-A6C2-DCF84514FA6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52" name="Freeform: Shape 30">
                <a:extLst>
                  <a:ext uri="{FF2B5EF4-FFF2-40B4-BE49-F238E27FC236}">
                    <a16:creationId xmlns:a16="http://schemas.microsoft.com/office/drawing/2014/main" id="{27EC0FC0-E3AE-E242-A5B0-8E02A1A75603}"/>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3" name="Freeform: Shape 31">
                <a:extLst>
                  <a:ext uri="{FF2B5EF4-FFF2-40B4-BE49-F238E27FC236}">
                    <a16:creationId xmlns:a16="http://schemas.microsoft.com/office/drawing/2014/main" id="{BD7C4732-91E5-B94B-A6E7-18086CC36FDA}"/>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4" name="Freeform: Shape 32">
                <a:extLst>
                  <a:ext uri="{FF2B5EF4-FFF2-40B4-BE49-F238E27FC236}">
                    <a16:creationId xmlns:a16="http://schemas.microsoft.com/office/drawing/2014/main" id="{E69DDEFA-E27C-074F-8C09-73DCDD94AA37}"/>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41" name="Straight Connector 40">
              <a:extLst>
                <a:ext uri="{FF2B5EF4-FFF2-40B4-BE49-F238E27FC236}">
                  <a16:creationId xmlns:a16="http://schemas.microsoft.com/office/drawing/2014/main" id="{0048BCCA-229A-744F-8BE9-27FEF62A5F02}"/>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893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IWD-Intro">
  <p:cSld name="IWD-Intro">
    <p:bg>
      <p:bgPr>
        <a:solidFill>
          <a:srgbClr val="53529D"/>
        </a:solidFill>
        <a:effectLst/>
      </p:bgPr>
    </p:bg>
    <p:spTree>
      <p:nvGrpSpPr>
        <p:cNvPr id="1" name="Shape 15"/>
        <p:cNvGrpSpPr/>
        <p:nvPr/>
      </p:nvGrpSpPr>
      <p:grpSpPr>
        <a:xfrm>
          <a:off x="0" y="0"/>
          <a:ext cx="0" cy="0"/>
          <a:chOff x="0" y="0"/>
          <a:chExt cx="0" cy="0"/>
        </a:xfrm>
      </p:grpSpPr>
      <p:sp>
        <p:nvSpPr>
          <p:cNvPr id="17" name="Google Shape;17;p24"/>
          <p:cNvSpPr txBox="1">
            <a:spLocks noGrp="1"/>
          </p:cNvSpPr>
          <p:nvPr>
            <p:ph type="body" idx="1"/>
          </p:nvPr>
        </p:nvSpPr>
        <p:spPr>
          <a:xfrm>
            <a:off x="285892" y="4876800"/>
            <a:ext cx="5427662" cy="9001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3200"/>
              <a:buNone/>
              <a:defRPr sz="3200" b="1">
                <a:solidFill>
                  <a:schemeClr val="lt1"/>
                </a:solidFill>
                <a:latin typeface="Century Gothic"/>
                <a:ea typeface="Century Gothic"/>
                <a:cs typeface="Century Gothic"/>
                <a:sym typeface="Century Gothic"/>
              </a:defRPr>
            </a:lvl1pPr>
            <a:lvl2pPr marL="914400" lvl="1" indent="-228600" algn="l">
              <a:lnSpc>
                <a:spcPct val="90000"/>
              </a:lnSpc>
              <a:spcBef>
                <a:spcPts val="500"/>
              </a:spcBef>
              <a:spcAft>
                <a:spcPts val="0"/>
              </a:spcAft>
              <a:buClr>
                <a:schemeClr val="lt1"/>
              </a:buClr>
              <a:buSzPts val="2800"/>
              <a:buNone/>
              <a:defRPr sz="2800">
                <a:solidFill>
                  <a:schemeClr val="lt1"/>
                </a:solidFill>
                <a:latin typeface="Century Gothic"/>
                <a:ea typeface="Century Gothic"/>
                <a:cs typeface="Century Gothic"/>
                <a:sym typeface="Century Gothic"/>
              </a:defRPr>
            </a:lvl2pPr>
            <a:lvl3pPr marL="1371600" lvl="2" indent="-228600" algn="l">
              <a:lnSpc>
                <a:spcPct val="90000"/>
              </a:lnSpc>
              <a:spcBef>
                <a:spcPts val="500"/>
              </a:spcBef>
              <a:spcAft>
                <a:spcPts val="0"/>
              </a:spcAft>
              <a:buClr>
                <a:schemeClr val="lt1"/>
              </a:buClr>
              <a:buSzPts val="2400"/>
              <a:buNone/>
              <a:defRPr sz="2400">
                <a:solidFill>
                  <a:schemeClr val="lt1"/>
                </a:solidFill>
                <a:latin typeface="Century Gothic"/>
                <a:ea typeface="Century Gothic"/>
                <a:cs typeface="Century Gothic"/>
                <a:sym typeface="Century Gothic"/>
              </a:defRPr>
            </a:lvl3pPr>
            <a:lvl4pPr marL="1828800" lvl="3" indent="-228600" algn="l">
              <a:lnSpc>
                <a:spcPct val="90000"/>
              </a:lnSpc>
              <a:spcBef>
                <a:spcPts val="500"/>
              </a:spcBef>
              <a:spcAft>
                <a:spcPts val="0"/>
              </a:spcAft>
              <a:buClr>
                <a:schemeClr val="lt1"/>
              </a:buClr>
              <a:buSzPts val="2000"/>
              <a:buNone/>
              <a:defRPr sz="2000">
                <a:solidFill>
                  <a:schemeClr val="lt1"/>
                </a:solidFill>
                <a:latin typeface="Century Gothic"/>
                <a:ea typeface="Century Gothic"/>
                <a:cs typeface="Century Gothic"/>
                <a:sym typeface="Century Gothic"/>
              </a:defRPr>
            </a:lvl4pPr>
            <a:lvl5pPr marL="2286000" lvl="4" indent="-228600" algn="l">
              <a:lnSpc>
                <a:spcPct val="90000"/>
              </a:lnSpc>
              <a:spcBef>
                <a:spcPts val="500"/>
              </a:spcBef>
              <a:spcAft>
                <a:spcPts val="0"/>
              </a:spcAft>
              <a:buClr>
                <a:schemeClr val="lt1"/>
              </a:buClr>
              <a:buSzPts val="2000"/>
              <a:buNone/>
              <a:defRPr sz="2000">
                <a:solidFill>
                  <a:schemeClr val="lt1"/>
                </a:solidFill>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4"/>
          <p:cNvSpPr txBox="1">
            <a:spLocks noGrp="1"/>
          </p:cNvSpPr>
          <p:nvPr>
            <p:ph type="body" idx="2"/>
          </p:nvPr>
        </p:nvSpPr>
        <p:spPr>
          <a:xfrm>
            <a:off x="285892" y="5820229"/>
            <a:ext cx="5427662" cy="9001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000"/>
              <a:buNone/>
              <a:defRPr sz="2000" b="0">
                <a:solidFill>
                  <a:schemeClr val="lt1"/>
                </a:solidFill>
                <a:latin typeface="Century Gothic"/>
                <a:ea typeface="Century Gothic"/>
                <a:cs typeface="Century Gothic"/>
                <a:sym typeface="Century Gothic"/>
              </a:defRPr>
            </a:lvl1pPr>
            <a:lvl2pPr marL="914400" lvl="1" indent="-228600" algn="l">
              <a:lnSpc>
                <a:spcPct val="90000"/>
              </a:lnSpc>
              <a:spcBef>
                <a:spcPts val="500"/>
              </a:spcBef>
              <a:spcAft>
                <a:spcPts val="0"/>
              </a:spcAft>
              <a:buClr>
                <a:schemeClr val="lt1"/>
              </a:buClr>
              <a:buSzPts val="2800"/>
              <a:buNone/>
              <a:defRPr sz="2800">
                <a:solidFill>
                  <a:schemeClr val="lt1"/>
                </a:solidFill>
                <a:latin typeface="Century Gothic"/>
                <a:ea typeface="Century Gothic"/>
                <a:cs typeface="Century Gothic"/>
                <a:sym typeface="Century Gothic"/>
              </a:defRPr>
            </a:lvl2pPr>
            <a:lvl3pPr marL="1371600" lvl="2" indent="-228600" algn="l">
              <a:lnSpc>
                <a:spcPct val="90000"/>
              </a:lnSpc>
              <a:spcBef>
                <a:spcPts val="500"/>
              </a:spcBef>
              <a:spcAft>
                <a:spcPts val="0"/>
              </a:spcAft>
              <a:buClr>
                <a:schemeClr val="lt1"/>
              </a:buClr>
              <a:buSzPts val="2400"/>
              <a:buNone/>
              <a:defRPr sz="2400">
                <a:solidFill>
                  <a:schemeClr val="lt1"/>
                </a:solidFill>
                <a:latin typeface="Century Gothic"/>
                <a:ea typeface="Century Gothic"/>
                <a:cs typeface="Century Gothic"/>
                <a:sym typeface="Century Gothic"/>
              </a:defRPr>
            </a:lvl3pPr>
            <a:lvl4pPr marL="1828800" lvl="3" indent="-228600" algn="l">
              <a:lnSpc>
                <a:spcPct val="90000"/>
              </a:lnSpc>
              <a:spcBef>
                <a:spcPts val="500"/>
              </a:spcBef>
              <a:spcAft>
                <a:spcPts val="0"/>
              </a:spcAft>
              <a:buClr>
                <a:schemeClr val="lt1"/>
              </a:buClr>
              <a:buSzPts val="2000"/>
              <a:buNone/>
              <a:defRPr sz="2000">
                <a:solidFill>
                  <a:schemeClr val="lt1"/>
                </a:solidFill>
                <a:latin typeface="Century Gothic"/>
                <a:ea typeface="Century Gothic"/>
                <a:cs typeface="Century Gothic"/>
                <a:sym typeface="Century Gothic"/>
              </a:defRPr>
            </a:lvl4pPr>
            <a:lvl5pPr marL="2286000" lvl="4" indent="-228600" algn="l">
              <a:lnSpc>
                <a:spcPct val="90000"/>
              </a:lnSpc>
              <a:spcBef>
                <a:spcPts val="500"/>
              </a:spcBef>
              <a:spcAft>
                <a:spcPts val="0"/>
              </a:spcAft>
              <a:buClr>
                <a:schemeClr val="lt1"/>
              </a:buClr>
              <a:buSzPts val="2000"/>
              <a:buNone/>
              <a:defRPr sz="2000">
                <a:solidFill>
                  <a:schemeClr val="lt1"/>
                </a:solidFill>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 name="Picture 7">
            <a:extLst>
              <a:ext uri="{FF2B5EF4-FFF2-40B4-BE49-F238E27FC236}">
                <a16:creationId xmlns:a16="http://schemas.microsoft.com/office/drawing/2014/main" id="{4CDD519A-B610-944A-BB56-A0EEE9B7A7DB}"/>
              </a:ext>
            </a:extLst>
          </p:cNvPr>
          <p:cNvPicPr>
            <a:picLocks noChangeAspect="1"/>
          </p:cNvPicPr>
          <p:nvPr userDrawn="1"/>
        </p:nvPicPr>
        <p:blipFill>
          <a:blip r:embed="rId2"/>
          <a:stretch>
            <a:fillRect/>
          </a:stretch>
        </p:blipFill>
        <p:spPr>
          <a:xfrm>
            <a:off x="6361236" y="839589"/>
            <a:ext cx="5065298" cy="5725518"/>
          </a:xfrm>
          <a:prstGeom prst="rect">
            <a:avLst/>
          </a:prstGeom>
        </p:spPr>
      </p:pic>
    </p:spTree>
    <p:extLst>
      <p:ext uri="{BB962C8B-B14F-4D97-AF65-F5344CB8AC3E}">
        <p14:creationId xmlns:p14="http://schemas.microsoft.com/office/powerpoint/2010/main" val="31457071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IWD-Title_1">
  <p:cSld name="IWD-Title_1">
    <p:bg>
      <p:bgPr>
        <a:solidFill>
          <a:srgbClr val="53529D"/>
        </a:solidFill>
        <a:effectLst/>
      </p:bgPr>
    </p:bg>
    <p:spTree>
      <p:nvGrpSpPr>
        <p:cNvPr id="1" name="Shape 27"/>
        <p:cNvGrpSpPr/>
        <p:nvPr/>
      </p:nvGrpSpPr>
      <p:grpSpPr>
        <a:xfrm>
          <a:off x="0" y="0"/>
          <a:ext cx="0" cy="0"/>
          <a:chOff x="0" y="0"/>
          <a:chExt cx="0" cy="0"/>
        </a:xfrm>
      </p:grpSpPr>
      <p:sp>
        <p:nvSpPr>
          <p:cNvPr id="28" name="Google Shape;28;p26"/>
          <p:cNvSpPr txBox="1">
            <a:spLocks noGrp="1"/>
          </p:cNvSpPr>
          <p:nvPr>
            <p:ph type="body" idx="1"/>
          </p:nvPr>
        </p:nvSpPr>
        <p:spPr>
          <a:xfrm>
            <a:off x="720581" y="287338"/>
            <a:ext cx="5845175" cy="9413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200"/>
              <a:buNone/>
              <a:defRPr sz="32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955191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IWD-Video">
  <p:cSld name="IWD-Video">
    <p:bg>
      <p:bgPr>
        <a:solidFill>
          <a:srgbClr val="DB5C55"/>
        </a:solidFill>
        <a:effectLst/>
      </p:bgPr>
    </p:bg>
    <p:spTree>
      <p:nvGrpSpPr>
        <p:cNvPr id="1" name="Shape 49"/>
        <p:cNvGrpSpPr/>
        <p:nvPr/>
      </p:nvGrpSpPr>
      <p:grpSpPr>
        <a:xfrm>
          <a:off x="0" y="0"/>
          <a:ext cx="0" cy="0"/>
          <a:chOff x="0" y="0"/>
          <a:chExt cx="0" cy="0"/>
        </a:xfrm>
      </p:grpSpPr>
      <p:sp>
        <p:nvSpPr>
          <p:cNvPr id="50" name="Google Shape;50;p29"/>
          <p:cNvSpPr txBox="1">
            <a:spLocks noGrp="1"/>
          </p:cNvSpPr>
          <p:nvPr>
            <p:ph type="body" idx="1"/>
          </p:nvPr>
        </p:nvSpPr>
        <p:spPr>
          <a:xfrm>
            <a:off x="720581" y="287338"/>
            <a:ext cx="5845175" cy="9413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200"/>
              <a:buNone/>
              <a:defRPr sz="32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29"/>
          <p:cNvSpPr>
            <a:spLocks noGrp="1"/>
          </p:cNvSpPr>
          <p:nvPr>
            <p:ph type="media" idx="2"/>
          </p:nvPr>
        </p:nvSpPr>
        <p:spPr>
          <a:xfrm>
            <a:off x="2205038" y="1833731"/>
            <a:ext cx="7781925" cy="39687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entury Gothic"/>
                <a:ea typeface="Century Gothic"/>
                <a:cs typeface="Century Gothic"/>
                <a:sym typeface="Century Gothic"/>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311443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9_Title and Content - keyline a photo">
    <p:bg>
      <p:bgPr>
        <a:solidFill>
          <a:schemeClr val="tx1"/>
        </a:solidFill>
        <a:effectLst/>
      </p:bgPr>
    </p:bg>
    <p:spTree>
      <p:nvGrpSpPr>
        <p:cNvPr id="1" name=""/>
        <p:cNvGrpSpPr/>
        <p:nvPr/>
      </p:nvGrpSpPr>
      <p:grpSpPr>
        <a:xfrm>
          <a:off x="0" y="0"/>
          <a:ext cx="0" cy="0"/>
          <a:chOff x="0" y="0"/>
          <a:chExt cx="0" cy="0"/>
        </a:xfrm>
      </p:grpSpPr>
      <p:pic>
        <p:nvPicPr>
          <p:cNvPr id="8" name="Picture 7" descr="A picture containing person&#10;&#10;Description automatically generated">
            <a:extLst>
              <a:ext uri="{FF2B5EF4-FFF2-40B4-BE49-F238E27FC236}">
                <a16:creationId xmlns:a16="http://schemas.microsoft.com/office/drawing/2014/main" id="{1D3ACAC7-62C7-4743-9395-5DBABE3A1D7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04476" y="0"/>
            <a:ext cx="8787524" cy="6858000"/>
          </a:xfrm>
          <a:prstGeom prst="rect">
            <a:avLst/>
          </a:prstGeom>
        </p:spPr>
      </p:pic>
      <p:sp>
        <p:nvSpPr>
          <p:cNvPr id="34" name="Rectangle 33">
            <a:extLst>
              <a:ext uri="{FF2B5EF4-FFF2-40B4-BE49-F238E27FC236}">
                <a16:creationId xmlns:a16="http://schemas.microsoft.com/office/drawing/2014/main" id="{6F3474F5-AD6F-DC42-B4AF-D71C50C778B0}"/>
              </a:ext>
            </a:extLst>
          </p:cNvPr>
          <p:cNvSpPr/>
          <p:nvPr/>
        </p:nvSpPr>
        <p:spPr>
          <a:xfrm rot="10800000" flipV="1">
            <a:off x="0" y="0"/>
            <a:ext cx="11497028"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err="1"/>
          </a:p>
        </p:txBody>
      </p:sp>
      <p:sp>
        <p:nvSpPr>
          <p:cNvPr id="2" name="Title 1"/>
          <p:cNvSpPr>
            <a:spLocks noGrp="1"/>
          </p:cNvSpPr>
          <p:nvPr>
            <p:ph type="title"/>
          </p:nvPr>
        </p:nvSpPr>
        <p:spPr/>
        <p:txBody>
          <a:bodyPr/>
          <a:lstStyle>
            <a:lvl1pPr>
              <a:defRPr b="1">
                <a:gradFill>
                  <a:gsLst>
                    <a:gs pos="0">
                      <a:schemeClr val="accent2"/>
                    </a:gs>
                    <a:gs pos="100000">
                      <a:schemeClr val="accent4"/>
                    </a:gs>
                  </a:gsLst>
                  <a:lin ang="0" scaled="0"/>
                </a:gradFill>
              </a:defRPr>
            </a:lvl1pPr>
          </a:lstStyle>
          <a:p>
            <a:r>
              <a:rPr lang="en-US"/>
              <a:t>Click to edit Master title style</a:t>
            </a:r>
            <a:endParaRPr lang="en-US" dirty="0"/>
          </a:p>
        </p:txBody>
      </p:sp>
      <p:sp>
        <p:nvSpPr>
          <p:cNvPr id="11" name="Rectangle 10" hidden="1">
            <a:extLst>
              <a:ext uri="{FF2B5EF4-FFF2-40B4-BE49-F238E27FC236}">
                <a16:creationId xmlns:a16="http://schemas.microsoft.com/office/drawing/2014/main" id="{92E4CA59-867B-7E44-9EC6-687B4107EBAF}"/>
              </a:ext>
            </a:extLst>
          </p:cNvPr>
          <p:cNvSpPr/>
          <p:nvPr/>
        </p:nvSpPr>
        <p:spPr>
          <a:xfrm rot="5400000">
            <a:off x="-3392424" y="3392424"/>
            <a:ext cx="6858000" cy="73152"/>
          </a:xfrm>
          <a:prstGeom prst="rect">
            <a:avLst/>
          </a:prstGeom>
          <a:gradFill flip="none" rotWithShape="1">
            <a:gsLst>
              <a:gs pos="0">
                <a:srgbClr val="FDB515"/>
              </a:gs>
              <a:gs pos="100000">
                <a:srgbClr val="EC008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sp>
        <p:nvSpPr>
          <p:cNvPr id="37" name="Footer Placeholder 3">
            <a:extLst>
              <a:ext uri="{FF2B5EF4-FFF2-40B4-BE49-F238E27FC236}">
                <a16:creationId xmlns:a16="http://schemas.microsoft.com/office/drawing/2014/main" id="{8FFB3353-F26B-4F35-9794-A76FE90998C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38" name="Footer Placeholder 3">
            <a:extLst>
              <a:ext uri="{FF2B5EF4-FFF2-40B4-BE49-F238E27FC236}">
                <a16:creationId xmlns:a16="http://schemas.microsoft.com/office/drawing/2014/main" id="{A1541BA7-630D-4C7B-8449-F64903B53622}"/>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10" name="Graphic 9">
            <a:extLst>
              <a:ext uri="{FF2B5EF4-FFF2-40B4-BE49-F238E27FC236}">
                <a16:creationId xmlns:a16="http://schemas.microsoft.com/office/drawing/2014/main" id="{52A3F363-DF18-4072-AA10-C785D7F441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39581" y="1180257"/>
            <a:ext cx="3110000" cy="3724213"/>
          </a:xfrm>
          <a:prstGeom prst="rect">
            <a:avLst/>
          </a:prstGeom>
        </p:spPr>
      </p:pic>
      <p:grpSp>
        <p:nvGrpSpPr>
          <p:cNvPr id="5" name="Group 4">
            <a:extLst>
              <a:ext uri="{FF2B5EF4-FFF2-40B4-BE49-F238E27FC236}">
                <a16:creationId xmlns:a16="http://schemas.microsoft.com/office/drawing/2014/main" id="{310EC859-0A8D-0A44-B08E-85FB5C99CB04}"/>
              </a:ext>
            </a:extLst>
          </p:cNvPr>
          <p:cNvGrpSpPr/>
          <p:nvPr/>
        </p:nvGrpSpPr>
        <p:grpSpPr>
          <a:xfrm>
            <a:off x="10554061" y="6345623"/>
            <a:ext cx="1465983" cy="391342"/>
            <a:chOff x="10554061" y="6345623"/>
            <a:chExt cx="1465983" cy="391342"/>
          </a:xfrm>
        </p:grpSpPr>
        <p:grpSp>
          <p:nvGrpSpPr>
            <p:cNvPr id="15" name="Amdocs_Logomark">
              <a:extLst>
                <a:ext uri="{FF2B5EF4-FFF2-40B4-BE49-F238E27FC236}">
                  <a16:creationId xmlns:a16="http://schemas.microsoft.com/office/drawing/2014/main" id="{12DF5E67-DAA1-4FD4-BEB7-2C11FB937477}"/>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16" name="Freeform: Shape 6">
                <a:extLst>
                  <a:ext uri="{FF2B5EF4-FFF2-40B4-BE49-F238E27FC236}">
                    <a16:creationId xmlns:a16="http://schemas.microsoft.com/office/drawing/2014/main" id="{B8F5C77A-A6EF-424A-858C-A4E6EBC41E73}"/>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17" name="Freeform: Shape 7">
                <a:extLst>
                  <a:ext uri="{FF2B5EF4-FFF2-40B4-BE49-F238E27FC236}">
                    <a16:creationId xmlns:a16="http://schemas.microsoft.com/office/drawing/2014/main" id="{862DF64D-67D1-48E5-9FCC-CF3F350A8603}"/>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0" name="Group 19">
              <a:extLst>
                <a:ext uri="{FF2B5EF4-FFF2-40B4-BE49-F238E27FC236}">
                  <a16:creationId xmlns:a16="http://schemas.microsoft.com/office/drawing/2014/main" id="{E8D39EEF-ECAA-4599-97DC-D3F655CD95F9}"/>
                </a:ext>
              </a:extLst>
            </p:cNvPr>
            <p:cNvGrpSpPr/>
            <p:nvPr userDrawn="1"/>
          </p:nvGrpSpPr>
          <p:grpSpPr>
            <a:xfrm>
              <a:off x="11122366" y="6345623"/>
              <a:ext cx="897678" cy="391342"/>
              <a:chOff x="5599695" y="3904599"/>
              <a:chExt cx="2194943" cy="956884"/>
            </a:xfrm>
            <a:solidFill>
              <a:schemeClr val="bg1"/>
            </a:solidFill>
          </p:grpSpPr>
          <p:sp>
            <p:nvSpPr>
              <p:cNvPr id="21" name="Freeform: Shape 20">
                <a:extLst>
                  <a:ext uri="{FF2B5EF4-FFF2-40B4-BE49-F238E27FC236}">
                    <a16:creationId xmlns:a16="http://schemas.microsoft.com/office/drawing/2014/main" id="{45BBCA64-83E5-47CE-A9DB-224B140A7779}"/>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43FA8DD6-05F4-4D96-8DE0-41953EBE5F4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EBB0E9E-08F9-4087-A376-EB8BF6B33BC9}"/>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48041B5F-DFB2-4163-9F01-5C263D2E0909}"/>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B873785-3CBE-48B0-9FCF-F4A7C5BA6DAF}"/>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A7AFF77-A041-4573-8ED8-283724790645}"/>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E84F700F-FFB9-42FC-9779-C7B105242717}"/>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A331282-2766-45B6-A675-C23E875EB7A3}"/>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56701FA-98B2-4B8B-A86B-0448DF568756}"/>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FBCEBF44-8727-4853-9318-F817C35266A4}"/>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A62749B7-1382-443C-9973-71AEAA46B21A}"/>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99F2C14-7C2C-42CD-9BF3-C01E620CA460}"/>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DC46309B-CA7E-4F99-AC32-7897EBC9B2B6}"/>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5" name="Straight Connector 34">
              <a:extLst>
                <a:ext uri="{FF2B5EF4-FFF2-40B4-BE49-F238E27FC236}">
                  <a16:creationId xmlns:a16="http://schemas.microsoft.com/office/drawing/2014/main" id="{38784243-9A08-814D-8EB6-3AEB579C08B4}"/>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771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9" name="Footer Placeholder 3">
            <a:extLst>
              <a:ext uri="{FF2B5EF4-FFF2-40B4-BE49-F238E27FC236}">
                <a16:creationId xmlns:a16="http://schemas.microsoft.com/office/drawing/2014/main" id="{076BFF1E-EBFD-42AE-A5FA-9BE34092D364}"/>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grpSp>
        <p:nvGrpSpPr>
          <p:cNvPr id="4" name="Group 3">
            <a:extLst>
              <a:ext uri="{FF2B5EF4-FFF2-40B4-BE49-F238E27FC236}">
                <a16:creationId xmlns:a16="http://schemas.microsoft.com/office/drawing/2014/main" id="{A9CF0304-8CA9-1448-AA28-0E6E9F9DEDBD}"/>
              </a:ext>
            </a:extLst>
          </p:cNvPr>
          <p:cNvGrpSpPr/>
          <p:nvPr/>
        </p:nvGrpSpPr>
        <p:grpSpPr>
          <a:xfrm>
            <a:off x="10554061" y="6345623"/>
            <a:ext cx="1465983" cy="391342"/>
            <a:chOff x="10554061" y="6345623"/>
            <a:chExt cx="1465983" cy="391342"/>
          </a:xfrm>
        </p:grpSpPr>
        <p:grpSp>
          <p:nvGrpSpPr>
            <p:cNvPr id="59" name="Amdocs_Logomark">
              <a:extLst>
                <a:ext uri="{FF2B5EF4-FFF2-40B4-BE49-F238E27FC236}">
                  <a16:creationId xmlns:a16="http://schemas.microsoft.com/office/drawing/2014/main" id="{B4FA47C3-2125-45FD-B916-FEDE8818B2FF}"/>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75" name="Freeform: Shape 6">
                <a:extLst>
                  <a:ext uri="{FF2B5EF4-FFF2-40B4-BE49-F238E27FC236}">
                    <a16:creationId xmlns:a16="http://schemas.microsoft.com/office/drawing/2014/main" id="{2AB047DF-FC4E-4586-B601-EF6801893FA4}"/>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76" name="Freeform: Shape 7">
                <a:extLst>
                  <a:ext uri="{FF2B5EF4-FFF2-40B4-BE49-F238E27FC236}">
                    <a16:creationId xmlns:a16="http://schemas.microsoft.com/office/drawing/2014/main" id="{A364CA76-88EC-4C00-B43C-8BB69F29FA9E}"/>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60" name="Group 59">
              <a:extLst>
                <a:ext uri="{FF2B5EF4-FFF2-40B4-BE49-F238E27FC236}">
                  <a16:creationId xmlns:a16="http://schemas.microsoft.com/office/drawing/2014/main" id="{9CB9D8DD-2A4B-4AEC-B2A5-D8C4D752EE0B}"/>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62" name="Freeform: Shape 61">
                <a:extLst>
                  <a:ext uri="{FF2B5EF4-FFF2-40B4-BE49-F238E27FC236}">
                    <a16:creationId xmlns:a16="http://schemas.microsoft.com/office/drawing/2014/main" id="{0A050ECC-CE08-4D4B-9998-B6A0E76D208E}"/>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11C79D17-E08B-4965-BCE0-867F378FD0FA}"/>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A85A271-1F9C-45F1-9E89-491079BEB345}"/>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7BA004C9-729C-4F49-96AC-8B223481034B}"/>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F682E4B7-CFAC-46EE-A1F9-C588012DD2B4}"/>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4B0EF4EF-2151-4EF8-9AFF-973567BE065C}"/>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F8C9DB25-998A-4736-A1DE-4DB03EE2B9AB}"/>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D50C3561-BA11-4F4A-BEFC-3296103E0A1E}"/>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46FFE0D5-0852-4D7A-AC90-AD6B2B63244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F1F7CF7A-54B1-4990-B79B-7745FEC82EE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814CBAEA-ADFB-4B41-98E3-F6FF8FE2B81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CCF29EF1-7E12-4198-AE8A-329447B2D350}"/>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603EEC79-5D0B-46DC-8DAD-F9F8A8473343}"/>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0" name="Straight Connector 29">
              <a:extLst>
                <a:ext uri="{FF2B5EF4-FFF2-40B4-BE49-F238E27FC236}">
                  <a16:creationId xmlns:a16="http://schemas.microsoft.com/office/drawing/2014/main" id="{90C53FEF-99D3-2241-8F24-9F457DF2AE64}"/>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44893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pic>
        <p:nvPicPr>
          <p:cNvPr id="40" name="Graphic 39">
            <a:extLst>
              <a:ext uri="{FF2B5EF4-FFF2-40B4-BE49-F238E27FC236}">
                <a16:creationId xmlns:a16="http://schemas.microsoft.com/office/drawing/2014/main" id="{5CD51FF7-A022-471D-B6BF-9054A65B41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15907" y="90782"/>
            <a:ext cx="3582610" cy="2733283"/>
          </a:xfrm>
          <a:prstGeom prst="rect">
            <a:avLst/>
          </a:prstGeom>
        </p:spPr>
      </p:pic>
      <p:grpSp>
        <p:nvGrpSpPr>
          <p:cNvPr id="30" name="Group 29">
            <a:extLst>
              <a:ext uri="{FF2B5EF4-FFF2-40B4-BE49-F238E27FC236}">
                <a16:creationId xmlns:a16="http://schemas.microsoft.com/office/drawing/2014/main" id="{B7D1CFF8-19C8-414D-AE2E-77F519482799}"/>
              </a:ext>
            </a:extLst>
          </p:cNvPr>
          <p:cNvGrpSpPr/>
          <p:nvPr/>
        </p:nvGrpSpPr>
        <p:grpSpPr>
          <a:xfrm>
            <a:off x="10554061" y="6345623"/>
            <a:ext cx="1465983" cy="391342"/>
            <a:chOff x="10554061" y="6345623"/>
            <a:chExt cx="1465983" cy="391342"/>
          </a:xfrm>
        </p:grpSpPr>
        <p:grpSp>
          <p:nvGrpSpPr>
            <p:cNvPr id="35" name="Amdocs_Logomark">
              <a:extLst>
                <a:ext uri="{FF2B5EF4-FFF2-40B4-BE49-F238E27FC236}">
                  <a16:creationId xmlns:a16="http://schemas.microsoft.com/office/drawing/2014/main" id="{FA69CEE0-15EE-9145-8BC6-E360B46328E0}"/>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2" name="Freeform: Shape 6">
                <a:extLst>
                  <a:ext uri="{FF2B5EF4-FFF2-40B4-BE49-F238E27FC236}">
                    <a16:creationId xmlns:a16="http://schemas.microsoft.com/office/drawing/2014/main" id="{B77C244F-D371-BF41-98F6-C59B55657B03}"/>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3" name="Freeform: Shape 7">
                <a:extLst>
                  <a:ext uri="{FF2B5EF4-FFF2-40B4-BE49-F238E27FC236}">
                    <a16:creationId xmlns:a16="http://schemas.microsoft.com/office/drawing/2014/main" id="{76ED755B-4E6F-BA4E-8256-6ADD14660E57}"/>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6" name="Group 35">
              <a:extLst>
                <a:ext uri="{FF2B5EF4-FFF2-40B4-BE49-F238E27FC236}">
                  <a16:creationId xmlns:a16="http://schemas.microsoft.com/office/drawing/2014/main" id="{7DBD38B9-2F9C-AA48-A0E9-A83C6EE3FF09}"/>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8" name="Freeform: Shape 61">
                <a:extLst>
                  <a:ext uri="{FF2B5EF4-FFF2-40B4-BE49-F238E27FC236}">
                    <a16:creationId xmlns:a16="http://schemas.microsoft.com/office/drawing/2014/main" id="{D2D78CF5-A692-0D4E-9956-CA803F115689}"/>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9" name="Freeform: Shape 62">
                <a:extLst>
                  <a:ext uri="{FF2B5EF4-FFF2-40B4-BE49-F238E27FC236}">
                    <a16:creationId xmlns:a16="http://schemas.microsoft.com/office/drawing/2014/main" id="{219DC115-69C5-C645-BB26-0F6D126F0AB7}"/>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1" name="Freeform: Shape 63">
                <a:extLst>
                  <a:ext uri="{FF2B5EF4-FFF2-40B4-BE49-F238E27FC236}">
                    <a16:creationId xmlns:a16="http://schemas.microsoft.com/office/drawing/2014/main" id="{218CB4EC-6C6A-A343-BEAE-568DF56778CA}"/>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2" name="Freeform: Shape 64">
                <a:extLst>
                  <a:ext uri="{FF2B5EF4-FFF2-40B4-BE49-F238E27FC236}">
                    <a16:creationId xmlns:a16="http://schemas.microsoft.com/office/drawing/2014/main" id="{9B2BD22B-C0AC-004A-81DA-3B42E69F0A99}"/>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3" name="Freeform: Shape 65">
                <a:extLst>
                  <a:ext uri="{FF2B5EF4-FFF2-40B4-BE49-F238E27FC236}">
                    <a16:creationId xmlns:a16="http://schemas.microsoft.com/office/drawing/2014/main" id="{BB305DA4-0B58-704E-A4B0-0DFEF93F0F6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4" name="Freeform: Shape 66">
                <a:extLst>
                  <a:ext uri="{FF2B5EF4-FFF2-40B4-BE49-F238E27FC236}">
                    <a16:creationId xmlns:a16="http://schemas.microsoft.com/office/drawing/2014/main" id="{E477D2C2-FADB-5142-9280-17C45401A4A1}"/>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5" name="Freeform: Shape 67">
                <a:extLst>
                  <a:ext uri="{FF2B5EF4-FFF2-40B4-BE49-F238E27FC236}">
                    <a16:creationId xmlns:a16="http://schemas.microsoft.com/office/drawing/2014/main" id="{49F8E059-72A0-E44D-8761-5D63ED5126B8}"/>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6" name="Freeform: Shape 68">
                <a:extLst>
                  <a:ext uri="{FF2B5EF4-FFF2-40B4-BE49-F238E27FC236}">
                    <a16:creationId xmlns:a16="http://schemas.microsoft.com/office/drawing/2014/main" id="{876AF031-5F75-C242-9DCE-A48A8431259C}"/>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7" name="Freeform: Shape 69">
                <a:extLst>
                  <a:ext uri="{FF2B5EF4-FFF2-40B4-BE49-F238E27FC236}">
                    <a16:creationId xmlns:a16="http://schemas.microsoft.com/office/drawing/2014/main" id="{A8B953D4-AA03-2145-A0AA-10932052189E}"/>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8" name="Freeform: Shape 70">
                <a:extLst>
                  <a:ext uri="{FF2B5EF4-FFF2-40B4-BE49-F238E27FC236}">
                    <a16:creationId xmlns:a16="http://schemas.microsoft.com/office/drawing/2014/main" id="{21B17101-4226-2640-A9F4-0EC387D93614}"/>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9" name="Freeform: Shape 71">
                <a:extLst>
                  <a:ext uri="{FF2B5EF4-FFF2-40B4-BE49-F238E27FC236}">
                    <a16:creationId xmlns:a16="http://schemas.microsoft.com/office/drawing/2014/main" id="{2B3532CB-B9FB-F84B-8E41-F641A455877F}"/>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0" name="Freeform: Shape 72">
                <a:extLst>
                  <a:ext uri="{FF2B5EF4-FFF2-40B4-BE49-F238E27FC236}">
                    <a16:creationId xmlns:a16="http://schemas.microsoft.com/office/drawing/2014/main" id="{9793715A-8615-144B-97CB-EEB1FDF8D103}"/>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1" name="Freeform: Shape 73">
                <a:extLst>
                  <a:ext uri="{FF2B5EF4-FFF2-40B4-BE49-F238E27FC236}">
                    <a16:creationId xmlns:a16="http://schemas.microsoft.com/office/drawing/2014/main" id="{66D8C049-4A87-EA43-8F77-BA39FFF7DD3D}"/>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7" name="Straight Connector 36">
              <a:extLst>
                <a:ext uri="{FF2B5EF4-FFF2-40B4-BE49-F238E27FC236}">
                  <a16:creationId xmlns:a16="http://schemas.microsoft.com/office/drawing/2014/main" id="{D5E11BFA-828B-4B45-B565-A59E9F6F6FED}"/>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4" name="Flowchart: Process 53">
            <a:extLst>
              <a:ext uri="{FF2B5EF4-FFF2-40B4-BE49-F238E27FC236}">
                <a16:creationId xmlns:a16="http://schemas.microsoft.com/office/drawing/2014/main" id="{96F09239-7A3A-4320-9A2D-D08BB6C9A449}"/>
              </a:ext>
            </a:extLst>
          </p:cNvPr>
          <p:cNvSpPr/>
          <p:nvPr userDrawn="1"/>
        </p:nvSpPr>
        <p:spPr>
          <a:xfrm>
            <a:off x="1178533" y="6369627"/>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2673992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9" name="Footer Placeholder 3">
            <a:extLst>
              <a:ext uri="{FF2B5EF4-FFF2-40B4-BE49-F238E27FC236}">
                <a16:creationId xmlns:a16="http://schemas.microsoft.com/office/drawing/2014/main" id="{076BFF1E-EBFD-42AE-A5FA-9BE34092D364}"/>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35" name="Graphic 34">
            <a:extLst>
              <a:ext uri="{FF2B5EF4-FFF2-40B4-BE49-F238E27FC236}">
                <a16:creationId xmlns:a16="http://schemas.microsoft.com/office/drawing/2014/main" id="{5127E580-1C42-41CF-A4C5-DC23D3036E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17066" y="90782"/>
            <a:ext cx="3581451" cy="2732400"/>
          </a:xfrm>
          <a:prstGeom prst="rect">
            <a:avLst/>
          </a:prstGeom>
        </p:spPr>
      </p:pic>
      <p:grpSp>
        <p:nvGrpSpPr>
          <p:cNvPr id="54" name="Group 53">
            <a:extLst>
              <a:ext uri="{FF2B5EF4-FFF2-40B4-BE49-F238E27FC236}">
                <a16:creationId xmlns:a16="http://schemas.microsoft.com/office/drawing/2014/main" id="{9525C26D-F41D-6749-9E18-AD9D5C241A21}"/>
              </a:ext>
            </a:extLst>
          </p:cNvPr>
          <p:cNvGrpSpPr/>
          <p:nvPr/>
        </p:nvGrpSpPr>
        <p:grpSpPr>
          <a:xfrm>
            <a:off x="10554061" y="6345623"/>
            <a:ext cx="1465983" cy="391342"/>
            <a:chOff x="10554061" y="6345623"/>
            <a:chExt cx="1465983" cy="391342"/>
          </a:xfrm>
        </p:grpSpPr>
        <p:grpSp>
          <p:nvGrpSpPr>
            <p:cNvPr id="55" name="Amdocs_Logomark">
              <a:extLst>
                <a:ext uri="{FF2B5EF4-FFF2-40B4-BE49-F238E27FC236}">
                  <a16:creationId xmlns:a16="http://schemas.microsoft.com/office/drawing/2014/main" id="{CC4E0FCF-0083-9D42-B9B9-EA0325B3A0F0}"/>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90" name="Freeform: Shape 6">
                <a:extLst>
                  <a:ext uri="{FF2B5EF4-FFF2-40B4-BE49-F238E27FC236}">
                    <a16:creationId xmlns:a16="http://schemas.microsoft.com/office/drawing/2014/main" id="{DF296BC1-D46A-BF44-851A-B75DC6AF0831}"/>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91" name="Freeform: Shape 7">
                <a:extLst>
                  <a:ext uri="{FF2B5EF4-FFF2-40B4-BE49-F238E27FC236}">
                    <a16:creationId xmlns:a16="http://schemas.microsoft.com/office/drawing/2014/main" id="{2DCC47C0-3D26-A34A-ACE0-D9356700F2A8}"/>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6" name="Group 55">
              <a:extLst>
                <a:ext uri="{FF2B5EF4-FFF2-40B4-BE49-F238E27FC236}">
                  <a16:creationId xmlns:a16="http://schemas.microsoft.com/office/drawing/2014/main" id="{0A5116AA-C613-5A45-B129-136BFE0DB890}"/>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7" name="Freeform: Shape 61">
                <a:extLst>
                  <a:ext uri="{FF2B5EF4-FFF2-40B4-BE49-F238E27FC236}">
                    <a16:creationId xmlns:a16="http://schemas.microsoft.com/office/drawing/2014/main" id="{0084E92B-81BF-3043-AB7A-20CAFF7E9E60}"/>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78" name="Freeform: Shape 62">
                <a:extLst>
                  <a:ext uri="{FF2B5EF4-FFF2-40B4-BE49-F238E27FC236}">
                    <a16:creationId xmlns:a16="http://schemas.microsoft.com/office/drawing/2014/main" id="{E9E07E44-B873-BC4A-B939-71C4E380DD6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79" name="Freeform: Shape 63">
                <a:extLst>
                  <a:ext uri="{FF2B5EF4-FFF2-40B4-BE49-F238E27FC236}">
                    <a16:creationId xmlns:a16="http://schemas.microsoft.com/office/drawing/2014/main" id="{FD903F40-FB80-4F4C-8A1F-9F791CC70907}"/>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80" name="Freeform: Shape 64">
                <a:extLst>
                  <a:ext uri="{FF2B5EF4-FFF2-40B4-BE49-F238E27FC236}">
                    <a16:creationId xmlns:a16="http://schemas.microsoft.com/office/drawing/2014/main" id="{63297FAD-9CA5-9547-A659-C109C2528566}"/>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81" name="Freeform: Shape 65">
                <a:extLst>
                  <a:ext uri="{FF2B5EF4-FFF2-40B4-BE49-F238E27FC236}">
                    <a16:creationId xmlns:a16="http://schemas.microsoft.com/office/drawing/2014/main" id="{5E0B36B6-FFD1-674C-BF59-2A0EE80B9914}"/>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82" name="Freeform: Shape 66">
                <a:extLst>
                  <a:ext uri="{FF2B5EF4-FFF2-40B4-BE49-F238E27FC236}">
                    <a16:creationId xmlns:a16="http://schemas.microsoft.com/office/drawing/2014/main" id="{743A9381-0B7D-A94A-8922-00C129C0A027}"/>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83" name="Freeform: Shape 67">
                <a:extLst>
                  <a:ext uri="{FF2B5EF4-FFF2-40B4-BE49-F238E27FC236}">
                    <a16:creationId xmlns:a16="http://schemas.microsoft.com/office/drawing/2014/main" id="{E44C50E1-A70A-BB4F-A0F5-B352C11C5EBD}"/>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84" name="Freeform: Shape 68">
                <a:extLst>
                  <a:ext uri="{FF2B5EF4-FFF2-40B4-BE49-F238E27FC236}">
                    <a16:creationId xmlns:a16="http://schemas.microsoft.com/office/drawing/2014/main" id="{04990E7C-A7B1-7440-84E9-0429466E714A}"/>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85" name="Freeform: Shape 69">
                <a:extLst>
                  <a:ext uri="{FF2B5EF4-FFF2-40B4-BE49-F238E27FC236}">
                    <a16:creationId xmlns:a16="http://schemas.microsoft.com/office/drawing/2014/main" id="{4325E7A7-29F9-DE48-B55C-C1AEA267A7AA}"/>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86" name="Freeform: Shape 70">
                <a:extLst>
                  <a:ext uri="{FF2B5EF4-FFF2-40B4-BE49-F238E27FC236}">
                    <a16:creationId xmlns:a16="http://schemas.microsoft.com/office/drawing/2014/main" id="{40E28998-69A0-B145-8D37-F6A4CF085841}"/>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87" name="Freeform: Shape 71">
                <a:extLst>
                  <a:ext uri="{FF2B5EF4-FFF2-40B4-BE49-F238E27FC236}">
                    <a16:creationId xmlns:a16="http://schemas.microsoft.com/office/drawing/2014/main" id="{9D529540-19D0-2C42-B5A5-4C3010E272EC}"/>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88" name="Freeform: Shape 72">
                <a:extLst>
                  <a:ext uri="{FF2B5EF4-FFF2-40B4-BE49-F238E27FC236}">
                    <a16:creationId xmlns:a16="http://schemas.microsoft.com/office/drawing/2014/main" id="{84F086C5-D197-1948-8D6F-3BFC4F74DC0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89" name="Freeform: Shape 73">
                <a:extLst>
                  <a:ext uri="{FF2B5EF4-FFF2-40B4-BE49-F238E27FC236}">
                    <a16:creationId xmlns:a16="http://schemas.microsoft.com/office/drawing/2014/main" id="{C50E24D0-65E8-A347-9E9C-41CA0D12C6C0}"/>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7" name="Straight Connector 56">
              <a:extLst>
                <a:ext uri="{FF2B5EF4-FFF2-40B4-BE49-F238E27FC236}">
                  <a16:creationId xmlns:a16="http://schemas.microsoft.com/office/drawing/2014/main" id="{A8EAD90D-01BE-F149-A394-5C1E16271EED}"/>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509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1D584E-77CC-6740-8B78-586D19684D23}"/>
              </a:ext>
            </a:extLst>
          </p:cNvPr>
          <p:cNvPicPr>
            <a:picLocks noChangeAspect="1"/>
          </p:cNvPicPr>
          <p:nvPr userDrawn="1"/>
        </p:nvPicPr>
        <p:blipFill rotWithShape="1">
          <a:blip r:embed="rId2"/>
          <a:srcRect r="14855"/>
          <a:stretch/>
        </p:blipFill>
        <p:spPr>
          <a:xfrm>
            <a:off x="1811141" y="0"/>
            <a:ext cx="10380855" cy="6858000"/>
          </a:xfrm>
          <a:prstGeom prst="rect">
            <a:avLst/>
          </a:prstGeom>
        </p:spPr>
      </p:pic>
      <p:sp>
        <p:nvSpPr>
          <p:cNvPr id="36" name="Rectangle 35">
            <a:extLst>
              <a:ext uri="{FF2B5EF4-FFF2-40B4-BE49-F238E27FC236}">
                <a16:creationId xmlns:a16="http://schemas.microsoft.com/office/drawing/2014/main" id="{D9A93D6A-C973-BC4E-B98F-8B1CCAA8533C}"/>
              </a:ext>
            </a:extLst>
          </p:cNvPr>
          <p:cNvSpPr/>
          <p:nvPr userDrawn="1"/>
        </p:nvSpPr>
        <p:spPr>
          <a:xfrm rot="10800000" flipV="1">
            <a:off x="-2" y="0"/>
            <a:ext cx="4409769"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dirty="0" err="1"/>
          </a:p>
        </p:txBody>
      </p:sp>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9" name="Footer Placeholder 3">
            <a:extLst>
              <a:ext uri="{FF2B5EF4-FFF2-40B4-BE49-F238E27FC236}">
                <a16:creationId xmlns:a16="http://schemas.microsoft.com/office/drawing/2014/main" id="{076BFF1E-EBFD-42AE-A5FA-9BE34092D364}"/>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a:t>
            </a:r>
          </a:p>
        </p:txBody>
      </p:sp>
      <p:grpSp>
        <p:nvGrpSpPr>
          <p:cNvPr id="54" name="Group 53">
            <a:extLst>
              <a:ext uri="{FF2B5EF4-FFF2-40B4-BE49-F238E27FC236}">
                <a16:creationId xmlns:a16="http://schemas.microsoft.com/office/drawing/2014/main" id="{9525C26D-F41D-6749-9E18-AD9D5C241A21}"/>
              </a:ext>
            </a:extLst>
          </p:cNvPr>
          <p:cNvGrpSpPr/>
          <p:nvPr/>
        </p:nvGrpSpPr>
        <p:grpSpPr>
          <a:xfrm>
            <a:off x="10554061" y="6345623"/>
            <a:ext cx="1465983" cy="391342"/>
            <a:chOff x="10554061" y="6345623"/>
            <a:chExt cx="1465983" cy="391342"/>
          </a:xfrm>
        </p:grpSpPr>
        <p:grpSp>
          <p:nvGrpSpPr>
            <p:cNvPr id="55" name="Amdocs_Logomark">
              <a:extLst>
                <a:ext uri="{FF2B5EF4-FFF2-40B4-BE49-F238E27FC236}">
                  <a16:creationId xmlns:a16="http://schemas.microsoft.com/office/drawing/2014/main" id="{CC4E0FCF-0083-9D42-B9B9-EA0325B3A0F0}"/>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90" name="Freeform: Shape 6">
                <a:extLst>
                  <a:ext uri="{FF2B5EF4-FFF2-40B4-BE49-F238E27FC236}">
                    <a16:creationId xmlns:a16="http://schemas.microsoft.com/office/drawing/2014/main" id="{DF296BC1-D46A-BF44-851A-B75DC6AF0831}"/>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91" name="Freeform: Shape 7">
                <a:extLst>
                  <a:ext uri="{FF2B5EF4-FFF2-40B4-BE49-F238E27FC236}">
                    <a16:creationId xmlns:a16="http://schemas.microsoft.com/office/drawing/2014/main" id="{2DCC47C0-3D26-A34A-ACE0-D9356700F2A8}"/>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6" name="Group 55">
              <a:extLst>
                <a:ext uri="{FF2B5EF4-FFF2-40B4-BE49-F238E27FC236}">
                  <a16:creationId xmlns:a16="http://schemas.microsoft.com/office/drawing/2014/main" id="{0A5116AA-C613-5A45-B129-136BFE0DB890}"/>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7" name="Freeform: Shape 61">
                <a:extLst>
                  <a:ext uri="{FF2B5EF4-FFF2-40B4-BE49-F238E27FC236}">
                    <a16:creationId xmlns:a16="http://schemas.microsoft.com/office/drawing/2014/main" id="{0084E92B-81BF-3043-AB7A-20CAFF7E9E60}"/>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78" name="Freeform: Shape 62">
                <a:extLst>
                  <a:ext uri="{FF2B5EF4-FFF2-40B4-BE49-F238E27FC236}">
                    <a16:creationId xmlns:a16="http://schemas.microsoft.com/office/drawing/2014/main" id="{E9E07E44-B873-BC4A-B939-71C4E380DD6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79" name="Freeform: Shape 63">
                <a:extLst>
                  <a:ext uri="{FF2B5EF4-FFF2-40B4-BE49-F238E27FC236}">
                    <a16:creationId xmlns:a16="http://schemas.microsoft.com/office/drawing/2014/main" id="{FD903F40-FB80-4F4C-8A1F-9F791CC70907}"/>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80" name="Freeform: Shape 64">
                <a:extLst>
                  <a:ext uri="{FF2B5EF4-FFF2-40B4-BE49-F238E27FC236}">
                    <a16:creationId xmlns:a16="http://schemas.microsoft.com/office/drawing/2014/main" id="{63297FAD-9CA5-9547-A659-C109C2528566}"/>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81" name="Freeform: Shape 65">
                <a:extLst>
                  <a:ext uri="{FF2B5EF4-FFF2-40B4-BE49-F238E27FC236}">
                    <a16:creationId xmlns:a16="http://schemas.microsoft.com/office/drawing/2014/main" id="{5E0B36B6-FFD1-674C-BF59-2A0EE80B9914}"/>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82" name="Freeform: Shape 66">
                <a:extLst>
                  <a:ext uri="{FF2B5EF4-FFF2-40B4-BE49-F238E27FC236}">
                    <a16:creationId xmlns:a16="http://schemas.microsoft.com/office/drawing/2014/main" id="{743A9381-0B7D-A94A-8922-00C129C0A027}"/>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83" name="Freeform: Shape 67">
                <a:extLst>
                  <a:ext uri="{FF2B5EF4-FFF2-40B4-BE49-F238E27FC236}">
                    <a16:creationId xmlns:a16="http://schemas.microsoft.com/office/drawing/2014/main" id="{E44C50E1-A70A-BB4F-A0F5-B352C11C5EBD}"/>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84" name="Freeform: Shape 68">
                <a:extLst>
                  <a:ext uri="{FF2B5EF4-FFF2-40B4-BE49-F238E27FC236}">
                    <a16:creationId xmlns:a16="http://schemas.microsoft.com/office/drawing/2014/main" id="{04990E7C-A7B1-7440-84E9-0429466E714A}"/>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85" name="Freeform: Shape 69">
                <a:extLst>
                  <a:ext uri="{FF2B5EF4-FFF2-40B4-BE49-F238E27FC236}">
                    <a16:creationId xmlns:a16="http://schemas.microsoft.com/office/drawing/2014/main" id="{4325E7A7-29F9-DE48-B55C-C1AEA267A7AA}"/>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86" name="Freeform: Shape 70">
                <a:extLst>
                  <a:ext uri="{FF2B5EF4-FFF2-40B4-BE49-F238E27FC236}">
                    <a16:creationId xmlns:a16="http://schemas.microsoft.com/office/drawing/2014/main" id="{40E28998-69A0-B145-8D37-F6A4CF085841}"/>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87" name="Freeform: Shape 71">
                <a:extLst>
                  <a:ext uri="{FF2B5EF4-FFF2-40B4-BE49-F238E27FC236}">
                    <a16:creationId xmlns:a16="http://schemas.microsoft.com/office/drawing/2014/main" id="{9D529540-19D0-2C42-B5A5-4C3010E272EC}"/>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88" name="Freeform: Shape 72">
                <a:extLst>
                  <a:ext uri="{FF2B5EF4-FFF2-40B4-BE49-F238E27FC236}">
                    <a16:creationId xmlns:a16="http://schemas.microsoft.com/office/drawing/2014/main" id="{84F086C5-D197-1948-8D6F-3BFC4F74DC0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89" name="Freeform: Shape 73">
                <a:extLst>
                  <a:ext uri="{FF2B5EF4-FFF2-40B4-BE49-F238E27FC236}">
                    <a16:creationId xmlns:a16="http://schemas.microsoft.com/office/drawing/2014/main" id="{C50E24D0-65E8-A347-9E9C-41CA0D12C6C0}"/>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7" name="Straight Connector 56">
              <a:extLst>
                <a:ext uri="{FF2B5EF4-FFF2-40B4-BE49-F238E27FC236}">
                  <a16:creationId xmlns:a16="http://schemas.microsoft.com/office/drawing/2014/main" id="{A8EAD90D-01BE-F149-A394-5C1E16271EED}"/>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0" name="Flowchart: Process 29">
            <a:extLst>
              <a:ext uri="{FF2B5EF4-FFF2-40B4-BE49-F238E27FC236}">
                <a16:creationId xmlns:a16="http://schemas.microsoft.com/office/drawing/2014/main" id="{15DE6A5B-359B-4030-83DA-30F0C83BD398}"/>
              </a:ext>
            </a:extLst>
          </p:cNvPr>
          <p:cNvSpPr/>
          <p:nvPr userDrawn="1"/>
        </p:nvSpPr>
        <p:spPr>
          <a:xfrm>
            <a:off x="1178534" y="6342623"/>
            <a:ext cx="2415272" cy="392129"/>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38686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6521" y="450025"/>
            <a:ext cx="11091672" cy="553998"/>
          </a:xfrm>
          <a:prstGeom prst="rect">
            <a:avLst/>
          </a:prstGeom>
        </p:spPr>
        <p:txBody>
          <a:bodyPr vert="horz" wrap="square" lIns="0" tIns="0" rIns="0" bIns="0" rtlCol="0" anchor="b" anchorCtr="0">
            <a:sp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548640" y="1524000"/>
            <a:ext cx="11091672" cy="4747578"/>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Footer Placeholder 3" hidden="1"/>
          <p:cNvSpPr txBox="1">
            <a:spLocks/>
          </p:cNvSpPr>
          <p:nvPr/>
        </p:nvSpPr>
        <p:spPr>
          <a:xfrm>
            <a:off x="1178533" y="6347385"/>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6E7CA0"/>
                </a:solidFill>
              </a:rPr>
              <a:t>Information Security Level 2 – Sensitive</a:t>
            </a:r>
            <a:br>
              <a:rPr lang="en-US" dirty="0">
                <a:solidFill>
                  <a:srgbClr val="6E7CA0"/>
                </a:solidFill>
              </a:rPr>
            </a:br>
            <a:r>
              <a:rPr lang="en-US" dirty="0">
                <a:solidFill>
                  <a:srgbClr val="6E7CA0"/>
                </a:solidFill>
              </a:rPr>
              <a:t>© 2021 – Proprietary &amp; Confidential Information of Amdocs</a:t>
            </a:r>
          </a:p>
        </p:txBody>
      </p:sp>
      <p:sp>
        <p:nvSpPr>
          <p:cNvPr id="6" name="Footer Placeholder 3"/>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7" name="Footer Placeholder 3">
            <a:extLst>
              <a:ext uri="{FF2B5EF4-FFF2-40B4-BE49-F238E27FC236}">
                <a16:creationId xmlns:a16="http://schemas.microsoft.com/office/drawing/2014/main" id="{11897510-D087-4EDD-9FFC-D0D6B6DB76F9}"/>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sp>
        <p:nvSpPr>
          <p:cNvPr id="8" name="Rectangle 7" hidden="1">
            <a:extLst>
              <a:ext uri="{FF2B5EF4-FFF2-40B4-BE49-F238E27FC236}">
                <a16:creationId xmlns:a16="http://schemas.microsoft.com/office/drawing/2014/main" id="{5C3E439D-88DF-4A24-9896-2C6D272D2C6E}"/>
              </a:ext>
            </a:extLst>
          </p:cNvPr>
          <p:cNvSpPr/>
          <p:nvPr/>
        </p:nvSpPr>
        <p:spPr>
          <a:xfrm>
            <a:off x="5219700" y="6086475"/>
            <a:ext cx="629893" cy="321500"/>
          </a:xfrm>
          <a:prstGeom prst="rect">
            <a:avLst/>
          </a:prstGeom>
          <a:solidFill>
            <a:srgbClr val="8894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381626066"/>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99" r:id="rId9"/>
    <p:sldLayoutId id="2147483665" r:id="rId10"/>
    <p:sldLayoutId id="2147483666" r:id="rId11"/>
    <p:sldLayoutId id="2147483700" r:id="rId12"/>
    <p:sldLayoutId id="2147483701" r:id="rId13"/>
    <p:sldLayoutId id="2147483667" r:id="rId14"/>
    <p:sldLayoutId id="2147483697" r:id="rId15"/>
    <p:sldLayoutId id="2147483698"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77" r:id="rId26"/>
    <p:sldLayoutId id="2147483678" r:id="rId27"/>
    <p:sldLayoutId id="2147483679" r:id="rId28"/>
    <p:sldLayoutId id="2147483680" r:id="rId29"/>
    <p:sldLayoutId id="2147483681" r:id="rId30"/>
    <p:sldLayoutId id="2147483682" r:id="rId31"/>
    <p:sldLayoutId id="2147483683" r:id="rId32"/>
    <p:sldLayoutId id="2147483684" r:id="rId33"/>
    <p:sldLayoutId id="2147483685" r:id="rId34"/>
    <p:sldLayoutId id="2147483686" r:id="rId35"/>
    <p:sldLayoutId id="2147483687" r:id="rId36"/>
    <p:sldLayoutId id="2147483688" r:id="rId37"/>
    <p:sldLayoutId id="2147483689" r:id="rId38"/>
    <p:sldLayoutId id="2147483690" r:id="rId39"/>
    <p:sldLayoutId id="2147483691" r:id="rId40"/>
    <p:sldLayoutId id="2147483693" r:id="rId41"/>
    <p:sldLayoutId id="2147483696" r:id="rId4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p:titleStyle>
    <p:bodyStyle>
      <a:lvl1pPr marL="0" indent="0" algn="l" defTabSz="914400" rtl="0" eaLnBrk="1" latinLnBrk="0" hangingPunct="1">
        <a:lnSpc>
          <a:spcPct val="100000"/>
        </a:lnSpc>
        <a:spcBef>
          <a:spcPts val="1000"/>
        </a:spcBef>
        <a:buFontTx/>
        <a:buNone/>
        <a:defRPr sz="2000" kern="1200">
          <a:solidFill>
            <a:schemeClr val="bg1"/>
          </a:solidFill>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bg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bg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A4A3A4"/>
          </p15:clr>
        </p15:guide>
        <p15:guide id="2" orient="horz" pos="3960">
          <p15:clr>
            <a:srgbClr val="F26B43"/>
          </p15:clr>
        </p15:guide>
        <p15:guide id="3" orient="horz" pos="345">
          <p15:clr>
            <a:srgbClr val="F26B43"/>
          </p15:clr>
        </p15:guide>
        <p15:guide id="4" pos="345">
          <p15:clr>
            <a:srgbClr val="F26B43"/>
          </p15:clr>
        </p15:guide>
        <p15:guide id="5" pos="7334">
          <p15:clr>
            <a:srgbClr val="F26B43"/>
          </p15:clr>
        </p15:guide>
        <p15:guide id="7" orient="horz" pos="960">
          <p15:clr>
            <a:srgbClr val="A4A3A4"/>
          </p15:clr>
        </p15:guide>
        <p15:guide id="12" orient="horz" pos="2160">
          <p15:clr>
            <a:srgbClr val="A4A3A4"/>
          </p15:clr>
        </p15:guide>
        <p15:guide id="13" orient="horz" pos="632">
          <p15:clr>
            <a:srgbClr val="A4A3A4"/>
          </p15:clr>
        </p15:guide>
        <p15:guide id="14" orient="horz" pos="1193">
          <p15:clr>
            <a:srgbClr val="A4A3A4"/>
          </p15:clr>
        </p15:guide>
        <p15:guide id="15" orient="horz" pos="1422">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19.xml"/><Relationship Id="rId3" Type="http://schemas.openxmlformats.org/officeDocument/2006/relationships/image" Target="../media/image53.png"/><Relationship Id="rId7" Type="http://schemas.openxmlformats.org/officeDocument/2006/relationships/slide" Target="slide12.xml"/><Relationship Id="rId12" Type="http://schemas.openxmlformats.org/officeDocument/2006/relationships/slide" Target="slide18.xml"/><Relationship Id="rId2" Type="http://schemas.openxmlformats.org/officeDocument/2006/relationships/notesSlide" Target="../notesSlides/notesSlide10.xml"/><Relationship Id="rId16" Type="http://schemas.openxmlformats.org/officeDocument/2006/relationships/slide" Target="slide22.xml"/><Relationship Id="rId1" Type="http://schemas.openxmlformats.org/officeDocument/2006/relationships/slideLayout" Target="../slideLayouts/slideLayout10.xml"/><Relationship Id="rId6" Type="http://schemas.openxmlformats.org/officeDocument/2006/relationships/slide" Target="slide11.xml"/><Relationship Id="rId11" Type="http://schemas.openxmlformats.org/officeDocument/2006/relationships/slide" Target="slide17.xml"/><Relationship Id="rId5" Type="http://schemas.openxmlformats.org/officeDocument/2006/relationships/image" Target="../media/image56.png"/><Relationship Id="rId15" Type="http://schemas.openxmlformats.org/officeDocument/2006/relationships/slide" Target="slide15.xml"/><Relationship Id="rId10" Type="http://schemas.openxmlformats.org/officeDocument/2006/relationships/slide" Target="slide16.xml"/><Relationship Id="rId4" Type="http://schemas.openxmlformats.org/officeDocument/2006/relationships/slide" Target="slide20.xml"/><Relationship Id="rId9" Type="http://schemas.openxmlformats.org/officeDocument/2006/relationships/slide" Target="slide14.xml"/><Relationship Id="rId14" Type="http://schemas.openxmlformats.org/officeDocument/2006/relationships/slide" Target="slide21.xml"/></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slide" Target="slide10.xml"/><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slide" Target="slide10.xml"/><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slide" Target="slide10.xml"/><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slide" Target="slide10.xml"/><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slide" Target="slide10.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slide" Target="slide10.xm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slide" Target="slide10.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slide" Target="slide10.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slide" Target="slide10.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slide" Target="slide10.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slide" Target="slide10.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hyperlink" Target="https://emailfuture.com/" TargetMode="External"/><Relationship Id="rId2" Type="http://schemas.openxmlformats.org/officeDocument/2006/relationships/notesSlide" Target="../notesSlides/notesSlide22.xml"/><Relationship Id="rId1" Type="http://schemas.openxmlformats.org/officeDocument/2006/relationships/slideLayout" Target="../slideLayouts/slideLayout3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28.xml"/><Relationship Id="rId5" Type="http://schemas.openxmlformats.org/officeDocument/2006/relationships/hyperlink" Target="http://www.amdocs.com/futureisequal" TargetMode="External"/><Relationship Id="rId4" Type="http://schemas.openxmlformats.org/officeDocument/2006/relationships/image" Target="../media/image61.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https://youtu.be/lnt0Qle-8Yk"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hyperlink" Target="https://xjk3xqnprw.csb.app/"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2" name="Title 1">
            <a:extLst>
              <a:ext uri="{FF2B5EF4-FFF2-40B4-BE49-F238E27FC236}">
                <a16:creationId xmlns:a16="http://schemas.microsoft.com/office/drawing/2014/main" id="{1214A998-85CF-4CC4-B952-76C56C63E75F}"/>
              </a:ext>
            </a:extLst>
          </p:cNvPr>
          <p:cNvSpPr>
            <a:spLocks noGrp="1"/>
          </p:cNvSpPr>
          <p:nvPr>
            <p:ph type="ctrTitle"/>
          </p:nvPr>
        </p:nvSpPr>
        <p:spPr>
          <a:xfrm>
            <a:off x="557783" y="1653444"/>
            <a:ext cx="5633085" cy="430887"/>
          </a:xfrm>
        </p:spPr>
        <p:txBody>
          <a:bodyPr/>
          <a:lstStyle/>
          <a:p>
            <a:r>
              <a:rPr lang="en-US" sz="2800" dirty="0">
                <a:solidFill>
                  <a:schemeClr val="bg1"/>
                </a:solidFill>
              </a:rPr>
              <a:t>Start Early</a:t>
            </a:r>
            <a:endParaRPr lang="en-US" sz="3200" dirty="0">
              <a:solidFill>
                <a:schemeClr val="bg1"/>
              </a:solidFill>
            </a:endParaRPr>
          </a:p>
        </p:txBody>
      </p:sp>
      <p:sp>
        <p:nvSpPr>
          <p:cNvPr id="67" name="Google Shape;67;p1"/>
          <p:cNvSpPr txBox="1">
            <a:spLocks noGrp="1"/>
          </p:cNvSpPr>
          <p:nvPr>
            <p:ph type="body" sz="quarter" idx="11"/>
          </p:nvPr>
        </p:nvSpPr>
        <p:spPr>
          <a:xfrm>
            <a:off x="457198" y="2111763"/>
            <a:ext cx="4498849" cy="13812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400"/>
              <a:buNone/>
            </a:pPr>
            <a:r>
              <a:rPr lang="en-US" sz="4400" b="1" dirty="0">
                <a:gradFill>
                  <a:gsLst>
                    <a:gs pos="0">
                      <a:schemeClr val="accent2"/>
                    </a:gs>
                    <a:gs pos="100000">
                      <a:schemeClr val="accent4"/>
                    </a:gs>
                  </a:gsLst>
                  <a:lin ang="0" scaled="0"/>
                </a:gradFill>
              </a:rPr>
              <a:t>International Women’s Day 2022</a:t>
            </a:r>
            <a:endParaRPr sz="4400" b="1" dirty="0">
              <a:gradFill>
                <a:gsLst>
                  <a:gs pos="0">
                    <a:schemeClr val="accent2"/>
                  </a:gs>
                  <a:gs pos="100000">
                    <a:schemeClr val="accent4"/>
                  </a:gs>
                </a:gsLst>
                <a:lin ang="0" scaled="0"/>
              </a:gra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a:extLst>
              <a:ext uri="{FF2B5EF4-FFF2-40B4-BE49-F238E27FC236}">
                <a16:creationId xmlns:a16="http://schemas.microsoft.com/office/drawing/2014/main" id="{08E65E98-539F-494F-B2D1-DA9CF87C6AAC}"/>
              </a:ext>
            </a:extLst>
          </p:cNvPr>
          <p:cNvPicPr>
            <a:picLocks noChangeAspect="1"/>
          </p:cNvPicPr>
          <p:nvPr/>
        </p:nvPicPr>
        <p:blipFill rotWithShape="1">
          <a:blip r:embed="rId3"/>
          <a:srcRect l="-3069" t="21701" r="44708" b="35684"/>
          <a:stretch/>
        </p:blipFill>
        <p:spPr>
          <a:xfrm>
            <a:off x="2384920" y="3686365"/>
            <a:ext cx="1085817" cy="1370199"/>
          </a:xfrm>
          <a:prstGeom prst="rect">
            <a:avLst/>
          </a:prstGeom>
        </p:spPr>
      </p:pic>
      <p:pic>
        <p:nvPicPr>
          <p:cNvPr id="51" name="Picture 50">
            <a:hlinkClick r:id="rId4" action="ppaction://hlinksldjump"/>
            <a:extLst>
              <a:ext uri="{FF2B5EF4-FFF2-40B4-BE49-F238E27FC236}">
                <a16:creationId xmlns:a16="http://schemas.microsoft.com/office/drawing/2014/main" id="{1475FFC9-81B9-5A42-89B0-CB124D314B03}"/>
              </a:ext>
            </a:extLst>
          </p:cNvPr>
          <p:cNvPicPr>
            <a:picLocks noChangeAspect="1"/>
          </p:cNvPicPr>
          <p:nvPr/>
        </p:nvPicPr>
        <p:blipFill rotWithShape="1">
          <a:blip r:embed="rId3"/>
          <a:srcRect l="-11251" t="-3704" r="37210" b="64528"/>
          <a:stretch/>
        </p:blipFill>
        <p:spPr>
          <a:xfrm rot="5400000">
            <a:off x="7006572" y="3680599"/>
            <a:ext cx="1377539" cy="1259629"/>
          </a:xfrm>
          <a:prstGeom prst="rect">
            <a:avLst/>
          </a:prstGeom>
        </p:spPr>
      </p:pic>
      <p:sp>
        <p:nvSpPr>
          <p:cNvPr id="7" name="Rounded Rectangle 6">
            <a:extLst>
              <a:ext uri="{FF2B5EF4-FFF2-40B4-BE49-F238E27FC236}">
                <a16:creationId xmlns:a16="http://schemas.microsoft.com/office/drawing/2014/main" id="{D43046AE-87DF-4FF3-A3CF-DB6DACA94D4B}"/>
              </a:ext>
            </a:extLst>
          </p:cNvPr>
          <p:cNvSpPr/>
          <p:nvPr/>
        </p:nvSpPr>
        <p:spPr>
          <a:xfrm>
            <a:off x="7065527" y="3674619"/>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43" name="Picture 42">
            <a:hlinkClick r:id="rId4" action="ppaction://hlinksldjump"/>
            <a:extLst>
              <a:ext uri="{FF2B5EF4-FFF2-40B4-BE49-F238E27FC236}">
                <a16:creationId xmlns:a16="http://schemas.microsoft.com/office/drawing/2014/main" id="{840C0473-6C74-5E4A-8903-B7E0EC088765}"/>
              </a:ext>
            </a:extLst>
          </p:cNvPr>
          <p:cNvPicPr>
            <a:picLocks noChangeAspect="1"/>
          </p:cNvPicPr>
          <p:nvPr/>
        </p:nvPicPr>
        <p:blipFill rotWithShape="1">
          <a:blip r:embed="rId5"/>
          <a:srcRect l="79" t="-1999" r="84054" b="53909"/>
          <a:stretch/>
        </p:blipFill>
        <p:spPr>
          <a:xfrm>
            <a:off x="7167523" y="4020472"/>
            <a:ext cx="392398" cy="701987"/>
          </a:xfrm>
          <a:prstGeom prst="rect">
            <a:avLst/>
          </a:prstGeom>
          <a:effectLst>
            <a:glow rad="161951">
              <a:schemeClr val="bg1">
                <a:alpha val="18123"/>
              </a:schemeClr>
            </a:glow>
          </a:effectLst>
        </p:spPr>
      </p:pic>
      <p:pic>
        <p:nvPicPr>
          <p:cNvPr id="44" name="Picture 43">
            <a:hlinkClick r:id="rId4" action="ppaction://hlinksldjump"/>
            <a:extLst>
              <a:ext uri="{FF2B5EF4-FFF2-40B4-BE49-F238E27FC236}">
                <a16:creationId xmlns:a16="http://schemas.microsoft.com/office/drawing/2014/main" id="{EF9F62A1-B3FD-2C45-8772-9B88F965AE47}"/>
              </a:ext>
            </a:extLst>
          </p:cNvPr>
          <p:cNvPicPr>
            <a:picLocks noChangeAspect="1"/>
          </p:cNvPicPr>
          <p:nvPr/>
        </p:nvPicPr>
        <p:blipFill rotWithShape="1">
          <a:blip r:embed="rId5"/>
          <a:srcRect l="79" t="-1999" r="84054" b="53909"/>
          <a:stretch/>
        </p:blipFill>
        <p:spPr>
          <a:xfrm>
            <a:off x="7469275" y="4020472"/>
            <a:ext cx="392398" cy="701987"/>
          </a:xfrm>
          <a:prstGeom prst="rect">
            <a:avLst/>
          </a:prstGeom>
          <a:effectLst>
            <a:glow rad="161951">
              <a:schemeClr val="bg1">
                <a:alpha val="18123"/>
              </a:schemeClr>
            </a:glow>
          </a:effectLst>
        </p:spPr>
      </p:pic>
      <p:sp>
        <p:nvSpPr>
          <p:cNvPr id="5" name="Title 4">
            <a:extLst>
              <a:ext uri="{FF2B5EF4-FFF2-40B4-BE49-F238E27FC236}">
                <a16:creationId xmlns:a16="http://schemas.microsoft.com/office/drawing/2014/main" id="{26D8C142-FD74-437C-A4AA-02070A2D38A9}"/>
              </a:ext>
            </a:extLst>
          </p:cNvPr>
          <p:cNvSpPr>
            <a:spLocks noGrp="1"/>
          </p:cNvSpPr>
          <p:nvPr>
            <p:ph type="title"/>
          </p:nvPr>
        </p:nvSpPr>
        <p:spPr>
          <a:xfrm>
            <a:off x="3214017" y="788563"/>
            <a:ext cx="5904958" cy="734812"/>
          </a:xfrm>
        </p:spPr>
        <p:txBody>
          <a:bodyPr/>
          <a:lstStyle/>
          <a:p>
            <a:r>
              <a:rPr lang="en-US" dirty="0"/>
              <a:t>Pick the Numbered Card</a:t>
            </a:r>
          </a:p>
        </p:txBody>
      </p:sp>
      <p:pic>
        <p:nvPicPr>
          <p:cNvPr id="27" name="Picture 26">
            <a:extLst>
              <a:ext uri="{FF2B5EF4-FFF2-40B4-BE49-F238E27FC236}">
                <a16:creationId xmlns:a16="http://schemas.microsoft.com/office/drawing/2014/main" id="{A2BD231B-5F76-A54D-A544-DADBF9F1E911}"/>
              </a:ext>
            </a:extLst>
          </p:cNvPr>
          <p:cNvPicPr>
            <a:picLocks noChangeAspect="1"/>
          </p:cNvPicPr>
          <p:nvPr/>
        </p:nvPicPr>
        <p:blipFill rotWithShape="1">
          <a:blip r:embed="rId3"/>
          <a:srcRect l="1" t="44244" r="52824" b="1"/>
          <a:stretch/>
        </p:blipFill>
        <p:spPr>
          <a:xfrm>
            <a:off x="1263650" y="1802184"/>
            <a:ext cx="1116280" cy="1374387"/>
          </a:xfrm>
          <a:prstGeom prst="rect">
            <a:avLst/>
          </a:prstGeom>
        </p:spPr>
      </p:pic>
      <p:sp>
        <p:nvSpPr>
          <p:cNvPr id="18" name="Rounded Rectangle 17">
            <a:extLst>
              <a:ext uri="{FF2B5EF4-FFF2-40B4-BE49-F238E27FC236}">
                <a16:creationId xmlns:a16="http://schemas.microsoft.com/office/drawing/2014/main" id="{8E33C968-7C9A-44E8-9A4E-23678DAA316C}"/>
              </a:ext>
            </a:extLst>
          </p:cNvPr>
          <p:cNvSpPr/>
          <p:nvPr/>
        </p:nvSpPr>
        <p:spPr>
          <a:xfrm>
            <a:off x="1477494" y="1799034"/>
            <a:ext cx="1004415" cy="1377537"/>
          </a:xfrm>
          <a:prstGeom prst="roundRect">
            <a:avLst/>
          </a:prstGeom>
          <a:noFill/>
          <a:ln w="38100">
            <a:solidFill>
              <a:schemeClr val="accent4"/>
            </a:solidFill>
          </a:ln>
          <a:effectLst>
            <a:outerShdw blurRad="50800" dist="38100" dir="2700000" algn="tl" rotWithShape="0">
              <a:schemeClr val="tx1">
                <a:lumMod val="75000"/>
                <a:lumOff val="25000"/>
                <a:alpha val="40000"/>
              </a:schemeClr>
            </a:outerShdw>
          </a:effectLst>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10" name="Picture 9">
            <a:hlinkClick r:id="rId6" action="ppaction://hlinksldjump"/>
            <a:extLst>
              <a:ext uri="{FF2B5EF4-FFF2-40B4-BE49-F238E27FC236}">
                <a16:creationId xmlns:a16="http://schemas.microsoft.com/office/drawing/2014/main" id="{7E7A068A-7A92-424B-96D1-84FDE50E6253}"/>
              </a:ext>
            </a:extLst>
          </p:cNvPr>
          <p:cNvPicPr>
            <a:picLocks noChangeAspect="1"/>
          </p:cNvPicPr>
          <p:nvPr/>
        </p:nvPicPr>
        <p:blipFill rotWithShape="1">
          <a:blip r:embed="rId5"/>
          <a:srcRect l="17095" r="62187" b="51910"/>
          <a:stretch/>
        </p:blipFill>
        <p:spPr>
          <a:xfrm>
            <a:off x="1731915" y="2136808"/>
            <a:ext cx="512359" cy="701987"/>
          </a:xfrm>
          <a:prstGeom prst="rect">
            <a:avLst/>
          </a:prstGeom>
          <a:effectLst>
            <a:glow rad="161951">
              <a:schemeClr val="bg1">
                <a:alpha val="18123"/>
              </a:schemeClr>
            </a:glow>
          </a:effectLst>
        </p:spPr>
      </p:pic>
      <p:pic>
        <p:nvPicPr>
          <p:cNvPr id="47" name="Picture 46">
            <a:extLst>
              <a:ext uri="{FF2B5EF4-FFF2-40B4-BE49-F238E27FC236}">
                <a16:creationId xmlns:a16="http://schemas.microsoft.com/office/drawing/2014/main" id="{6BF96DE8-C75B-C847-90DC-FC5027598CBE}"/>
              </a:ext>
            </a:extLst>
          </p:cNvPr>
          <p:cNvPicPr>
            <a:picLocks noChangeAspect="1"/>
          </p:cNvPicPr>
          <p:nvPr/>
        </p:nvPicPr>
        <p:blipFill rotWithShape="1">
          <a:blip r:embed="rId3"/>
          <a:srcRect l="-3069" t="-12654" r="44708" b="56899"/>
          <a:stretch/>
        </p:blipFill>
        <p:spPr>
          <a:xfrm>
            <a:off x="3042513" y="1389888"/>
            <a:ext cx="1085817" cy="1792677"/>
          </a:xfrm>
          <a:prstGeom prst="rect">
            <a:avLst/>
          </a:prstGeom>
        </p:spPr>
      </p:pic>
      <p:sp>
        <p:nvSpPr>
          <p:cNvPr id="19" name="Rounded Rectangle 18">
            <a:extLst>
              <a:ext uri="{FF2B5EF4-FFF2-40B4-BE49-F238E27FC236}">
                <a16:creationId xmlns:a16="http://schemas.microsoft.com/office/drawing/2014/main" id="{A9B153DA-22EF-49EC-BA0F-D672558746E7}"/>
              </a:ext>
            </a:extLst>
          </p:cNvPr>
          <p:cNvSpPr/>
          <p:nvPr/>
        </p:nvSpPr>
        <p:spPr>
          <a:xfrm>
            <a:off x="3101830" y="1799034"/>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33" name="Picture 32">
            <a:hlinkClick r:id="rId7" action="ppaction://hlinksldjump"/>
            <a:extLst>
              <a:ext uri="{FF2B5EF4-FFF2-40B4-BE49-F238E27FC236}">
                <a16:creationId xmlns:a16="http://schemas.microsoft.com/office/drawing/2014/main" id="{FF51377F-36F6-4F48-A9BD-F619B1E4F6E4}"/>
              </a:ext>
            </a:extLst>
          </p:cNvPr>
          <p:cNvPicPr>
            <a:picLocks noChangeAspect="1"/>
          </p:cNvPicPr>
          <p:nvPr/>
        </p:nvPicPr>
        <p:blipFill rotWithShape="1">
          <a:blip r:embed="rId5"/>
          <a:srcRect l="36714" r="42568" b="51910"/>
          <a:stretch/>
        </p:blipFill>
        <p:spPr>
          <a:xfrm>
            <a:off x="3287083" y="2136808"/>
            <a:ext cx="512359" cy="701987"/>
          </a:xfrm>
          <a:prstGeom prst="rect">
            <a:avLst/>
          </a:prstGeom>
          <a:effectLst>
            <a:glow rad="161951">
              <a:schemeClr val="bg1">
                <a:alpha val="18123"/>
              </a:schemeClr>
            </a:glow>
          </a:effectLst>
        </p:spPr>
      </p:pic>
      <p:pic>
        <p:nvPicPr>
          <p:cNvPr id="48" name="Picture 47">
            <a:extLst>
              <a:ext uri="{FF2B5EF4-FFF2-40B4-BE49-F238E27FC236}">
                <a16:creationId xmlns:a16="http://schemas.microsoft.com/office/drawing/2014/main" id="{D970A19A-2EAB-0C42-B9EC-277D4AC4B1CF}"/>
              </a:ext>
            </a:extLst>
          </p:cNvPr>
          <p:cNvPicPr>
            <a:picLocks noChangeAspect="1"/>
          </p:cNvPicPr>
          <p:nvPr/>
        </p:nvPicPr>
        <p:blipFill rotWithShape="1">
          <a:blip r:embed="rId3"/>
          <a:srcRect l="-11251" t="-3704" r="37210" b="64528"/>
          <a:stretch/>
        </p:blipFill>
        <p:spPr>
          <a:xfrm rot="16200000">
            <a:off x="4384939" y="2026338"/>
            <a:ext cx="1377539" cy="1259629"/>
          </a:xfrm>
          <a:prstGeom prst="rect">
            <a:avLst/>
          </a:prstGeom>
        </p:spPr>
      </p:pic>
      <p:sp>
        <p:nvSpPr>
          <p:cNvPr id="20" name="Rounded Rectangle 19">
            <a:extLst>
              <a:ext uri="{FF2B5EF4-FFF2-40B4-BE49-F238E27FC236}">
                <a16:creationId xmlns:a16="http://schemas.microsoft.com/office/drawing/2014/main" id="{4FD090F5-54E1-4A51-B200-C3D9DC2240C7}"/>
              </a:ext>
            </a:extLst>
          </p:cNvPr>
          <p:cNvSpPr/>
          <p:nvPr/>
        </p:nvSpPr>
        <p:spPr>
          <a:xfrm>
            <a:off x="4706595" y="1805844"/>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35" name="Picture 34">
            <a:hlinkClick r:id="rId8" action="ppaction://hlinksldjump"/>
            <a:extLst>
              <a:ext uri="{FF2B5EF4-FFF2-40B4-BE49-F238E27FC236}">
                <a16:creationId xmlns:a16="http://schemas.microsoft.com/office/drawing/2014/main" id="{C0505CD2-25C3-4142-878E-6C8D40F81232}"/>
              </a:ext>
            </a:extLst>
          </p:cNvPr>
          <p:cNvPicPr>
            <a:picLocks noChangeAspect="1"/>
          </p:cNvPicPr>
          <p:nvPr/>
        </p:nvPicPr>
        <p:blipFill rotWithShape="1">
          <a:blip r:embed="rId5"/>
          <a:srcRect l="58491" r="20791" b="51910"/>
          <a:stretch/>
        </p:blipFill>
        <p:spPr>
          <a:xfrm>
            <a:off x="4905571" y="2136808"/>
            <a:ext cx="512359" cy="701987"/>
          </a:xfrm>
          <a:prstGeom prst="rect">
            <a:avLst/>
          </a:prstGeom>
          <a:effectLst>
            <a:glow rad="161951">
              <a:schemeClr val="bg1">
                <a:alpha val="18123"/>
              </a:schemeClr>
            </a:glow>
          </a:effectLst>
        </p:spPr>
      </p:pic>
      <p:pic>
        <p:nvPicPr>
          <p:cNvPr id="53" name="Picture 52">
            <a:extLst>
              <a:ext uri="{FF2B5EF4-FFF2-40B4-BE49-F238E27FC236}">
                <a16:creationId xmlns:a16="http://schemas.microsoft.com/office/drawing/2014/main" id="{564ED310-A225-314E-9CAE-A05DFD6E5233}"/>
              </a:ext>
            </a:extLst>
          </p:cNvPr>
          <p:cNvPicPr>
            <a:picLocks noChangeAspect="1"/>
          </p:cNvPicPr>
          <p:nvPr/>
        </p:nvPicPr>
        <p:blipFill rotWithShape="1">
          <a:blip r:embed="rId3"/>
          <a:srcRect l="-13903" t="32044" r="39862" b="36373"/>
          <a:stretch/>
        </p:blipFill>
        <p:spPr>
          <a:xfrm rot="5400000">
            <a:off x="6108254" y="2091248"/>
            <a:ext cx="1377539" cy="1015498"/>
          </a:xfrm>
          <a:prstGeom prst="rect">
            <a:avLst/>
          </a:prstGeom>
        </p:spPr>
      </p:pic>
      <p:sp>
        <p:nvSpPr>
          <p:cNvPr id="21" name="Rounded Rectangle 20">
            <a:extLst>
              <a:ext uri="{FF2B5EF4-FFF2-40B4-BE49-F238E27FC236}">
                <a16:creationId xmlns:a16="http://schemas.microsoft.com/office/drawing/2014/main" id="{862AF041-9C99-4AAB-B455-6A933491CD06}"/>
              </a:ext>
            </a:extLst>
          </p:cNvPr>
          <p:cNvSpPr/>
          <p:nvPr/>
        </p:nvSpPr>
        <p:spPr>
          <a:xfrm>
            <a:off x="6300358" y="1805844"/>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36" name="Picture 35">
            <a:hlinkClick r:id="rId9" action="ppaction://hlinksldjump"/>
            <a:extLst>
              <a:ext uri="{FF2B5EF4-FFF2-40B4-BE49-F238E27FC236}">
                <a16:creationId xmlns:a16="http://schemas.microsoft.com/office/drawing/2014/main" id="{C976DBF9-E35D-C745-ABF8-6DFA914B14AD}"/>
              </a:ext>
            </a:extLst>
          </p:cNvPr>
          <p:cNvPicPr>
            <a:picLocks noChangeAspect="1"/>
          </p:cNvPicPr>
          <p:nvPr/>
        </p:nvPicPr>
        <p:blipFill rotWithShape="1">
          <a:blip r:embed="rId5"/>
          <a:srcRect l="81245" r="-1963" b="51910"/>
          <a:stretch/>
        </p:blipFill>
        <p:spPr>
          <a:xfrm>
            <a:off x="6553168" y="2136808"/>
            <a:ext cx="512359" cy="701987"/>
          </a:xfrm>
          <a:prstGeom prst="rect">
            <a:avLst/>
          </a:prstGeom>
          <a:effectLst>
            <a:glow rad="161951">
              <a:schemeClr val="bg1">
                <a:alpha val="18123"/>
              </a:schemeClr>
            </a:glow>
          </a:effectLst>
        </p:spPr>
      </p:pic>
      <p:pic>
        <p:nvPicPr>
          <p:cNvPr id="57" name="Picture 56">
            <a:extLst>
              <a:ext uri="{FF2B5EF4-FFF2-40B4-BE49-F238E27FC236}">
                <a16:creationId xmlns:a16="http://schemas.microsoft.com/office/drawing/2014/main" id="{C4C8E647-1963-9241-8BCE-95F11AE66A0E}"/>
              </a:ext>
            </a:extLst>
          </p:cNvPr>
          <p:cNvPicPr>
            <a:picLocks noChangeAspect="1"/>
          </p:cNvPicPr>
          <p:nvPr/>
        </p:nvPicPr>
        <p:blipFill rotWithShape="1">
          <a:blip r:embed="rId3"/>
          <a:srcRect l="-3069" t="-12654" r="44708" b="56899"/>
          <a:stretch/>
        </p:blipFill>
        <p:spPr>
          <a:xfrm rot="10800000">
            <a:off x="9382761" y="1813183"/>
            <a:ext cx="1085817" cy="1792677"/>
          </a:xfrm>
          <a:prstGeom prst="rect">
            <a:avLst/>
          </a:prstGeom>
        </p:spPr>
      </p:pic>
      <p:sp>
        <p:nvSpPr>
          <p:cNvPr id="14" name="Rounded Rectangle 13">
            <a:extLst>
              <a:ext uri="{FF2B5EF4-FFF2-40B4-BE49-F238E27FC236}">
                <a16:creationId xmlns:a16="http://schemas.microsoft.com/office/drawing/2014/main" id="{26471AC4-25FA-42B1-8DD1-D3F4C7B1EF99}"/>
              </a:ext>
            </a:extLst>
          </p:cNvPr>
          <p:cNvSpPr/>
          <p:nvPr/>
        </p:nvSpPr>
        <p:spPr>
          <a:xfrm>
            <a:off x="9464163" y="1805844"/>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38" name="Picture 37">
            <a:hlinkClick r:id="rId10" action="ppaction://hlinksldjump"/>
            <a:extLst>
              <a:ext uri="{FF2B5EF4-FFF2-40B4-BE49-F238E27FC236}">
                <a16:creationId xmlns:a16="http://schemas.microsoft.com/office/drawing/2014/main" id="{52295D7C-D9A1-A24B-8CF4-9D5635716663}"/>
              </a:ext>
            </a:extLst>
          </p:cNvPr>
          <p:cNvPicPr>
            <a:picLocks noChangeAspect="1"/>
          </p:cNvPicPr>
          <p:nvPr/>
        </p:nvPicPr>
        <p:blipFill rotWithShape="1">
          <a:blip r:embed="rId5"/>
          <a:srcRect l="17756" t="55656" r="62632" b="-4372"/>
          <a:stretch/>
        </p:blipFill>
        <p:spPr>
          <a:xfrm>
            <a:off x="9707768" y="2136808"/>
            <a:ext cx="485007" cy="711131"/>
          </a:xfrm>
          <a:prstGeom prst="rect">
            <a:avLst/>
          </a:prstGeom>
          <a:effectLst>
            <a:glow rad="161951">
              <a:schemeClr val="bg1">
                <a:alpha val="18123"/>
              </a:schemeClr>
            </a:glow>
          </a:effectLst>
        </p:spPr>
      </p:pic>
      <p:grpSp>
        <p:nvGrpSpPr>
          <p:cNvPr id="83" name="Group 82">
            <a:extLst>
              <a:ext uri="{FF2B5EF4-FFF2-40B4-BE49-F238E27FC236}">
                <a16:creationId xmlns:a16="http://schemas.microsoft.com/office/drawing/2014/main" id="{F3B219D8-3620-684D-B0CE-80B24975A333}"/>
              </a:ext>
            </a:extLst>
          </p:cNvPr>
          <p:cNvGrpSpPr/>
          <p:nvPr/>
        </p:nvGrpSpPr>
        <p:grpSpPr>
          <a:xfrm>
            <a:off x="2315446" y="3674620"/>
            <a:ext cx="1004415" cy="1377537"/>
            <a:chOff x="2315446" y="3674620"/>
            <a:chExt cx="1004415" cy="1377537"/>
          </a:xfrm>
        </p:grpSpPr>
        <p:sp>
          <p:nvSpPr>
            <p:cNvPr id="15" name="Rounded Rectangle 14">
              <a:extLst>
                <a:ext uri="{FF2B5EF4-FFF2-40B4-BE49-F238E27FC236}">
                  <a16:creationId xmlns:a16="http://schemas.microsoft.com/office/drawing/2014/main" id="{D5E2C968-1EB7-4C00-AE8D-2D0735257024}"/>
                </a:ext>
              </a:extLst>
            </p:cNvPr>
            <p:cNvSpPr/>
            <p:nvPr/>
          </p:nvSpPr>
          <p:spPr>
            <a:xfrm>
              <a:off x="2315446" y="3674620"/>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39" name="Picture 38">
              <a:hlinkClick r:id="rId11" action="ppaction://hlinksldjump"/>
              <a:extLst>
                <a:ext uri="{FF2B5EF4-FFF2-40B4-BE49-F238E27FC236}">
                  <a16:creationId xmlns:a16="http://schemas.microsoft.com/office/drawing/2014/main" id="{CB9236BB-0AC4-0447-A0B7-9AB9149F4382}"/>
                </a:ext>
              </a:extLst>
            </p:cNvPr>
            <p:cNvPicPr>
              <a:picLocks noChangeAspect="1"/>
            </p:cNvPicPr>
            <p:nvPr/>
          </p:nvPicPr>
          <p:blipFill rotWithShape="1">
            <a:blip r:embed="rId5"/>
            <a:srcRect l="36714" t="53349" r="42568" b="-1439"/>
            <a:stretch/>
          </p:blipFill>
          <p:spPr>
            <a:xfrm>
              <a:off x="2546876" y="4020472"/>
              <a:ext cx="512359" cy="701987"/>
            </a:xfrm>
            <a:prstGeom prst="rect">
              <a:avLst/>
            </a:prstGeom>
            <a:effectLst>
              <a:glow rad="161951">
                <a:schemeClr val="bg1">
                  <a:alpha val="18123"/>
                </a:schemeClr>
              </a:glow>
            </a:effectLst>
          </p:spPr>
        </p:pic>
      </p:grpSp>
      <p:pic>
        <p:nvPicPr>
          <p:cNvPr id="54" name="Picture 53">
            <a:extLst>
              <a:ext uri="{FF2B5EF4-FFF2-40B4-BE49-F238E27FC236}">
                <a16:creationId xmlns:a16="http://schemas.microsoft.com/office/drawing/2014/main" id="{D5AF7866-1AF4-4943-9B98-9C39B5699ECF}"/>
              </a:ext>
            </a:extLst>
          </p:cNvPr>
          <p:cNvPicPr>
            <a:picLocks noChangeAspect="1"/>
          </p:cNvPicPr>
          <p:nvPr/>
        </p:nvPicPr>
        <p:blipFill rotWithShape="1">
          <a:blip r:embed="rId3"/>
          <a:srcRect l="-13903" t="32044" r="39862" b="36373"/>
          <a:stretch/>
        </p:blipFill>
        <p:spPr>
          <a:xfrm rot="16200000">
            <a:off x="3730816" y="3704941"/>
            <a:ext cx="1377539" cy="1015498"/>
          </a:xfrm>
          <a:prstGeom prst="rect">
            <a:avLst/>
          </a:prstGeom>
        </p:spPr>
      </p:pic>
      <p:sp>
        <p:nvSpPr>
          <p:cNvPr id="16" name="Rounded Rectangle 15">
            <a:extLst>
              <a:ext uri="{FF2B5EF4-FFF2-40B4-BE49-F238E27FC236}">
                <a16:creationId xmlns:a16="http://schemas.microsoft.com/office/drawing/2014/main" id="{07BD54A2-85FE-4BFA-8D70-D98F35F55060}"/>
              </a:ext>
            </a:extLst>
          </p:cNvPr>
          <p:cNvSpPr/>
          <p:nvPr/>
        </p:nvSpPr>
        <p:spPr>
          <a:xfrm>
            <a:off x="3920211" y="3674620"/>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40" name="Picture 39">
            <a:hlinkClick r:id="rId12" action="ppaction://hlinksldjump"/>
            <a:extLst>
              <a:ext uri="{FF2B5EF4-FFF2-40B4-BE49-F238E27FC236}">
                <a16:creationId xmlns:a16="http://schemas.microsoft.com/office/drawing/2014/main" id="{01600D66-6AE7-0648-A3E2-2E156F758EC3}"/>
              </a:ext>
            </a:extLst>
          </p:cNvPr>
          <p:cNvPicPr>
            <a:picLocks noChangeAspect="1"/>
          </p:cNvPicPr>
          <p:nvPr/>
        </p:nvPicPr>
        <p:blipFill rotWithShape="1">
          <a:blip r:embed="rId5"/>
          <a:srcRect l="57553" t="53349" r="21729" b="-1439"/>
          <a:stretch/>
        </p:blipFill>
        <p:spPr>
          <a:xfrm>
            <a:off x="4128331" y="4020472"/>
            <a:ext cx="512359" cy="701987"/>
          </a:xfrm>
          <a:prstGeom prst="rect">
            <a:avLst/>
          </a:prstGeom>
          <a:effectLst>
            <a:glow rad="161951">
              <a:schemeClr val="bg1">
                <a:alpha val="18123"/>
              </a:schemeClr>
            </a:glow>
          </a:effectLst>
        </p:spPr>
      </p:pic>
      <p:pic>
        <p:nvPicPr>
          <p:cNvPr id="55" name="Picture 54">
            <a:hlinkClick r:id="rId13" action="ppaction://hlinksldjump"/>
            <a:extLst>
              <a:ext uri="{FF2B5EF4-FFF2-40B4-BE49-F238E27FC236}">
                <a16:creationId xmlns:a16="http://schemas.microsoft.com/office/drawing/2014/main" id="{ABCBA129-7103-B148-A713-F3E894C1CA55}"/>
              </a:ext>
            </a:extLst>
          </p:cNvPr>
          <p:cNvPicPr>
            <a:picLocks noChangeAspect="1"/>
          </p:cNvPicPr>
          <p:nvPr/>
        </p:nvPicPr>
        <p:blipFill rotWithShape="1">
          <a:blip r:embed="rId3"/>
          <a:srcRect l="1" t="44244" r="52824" b="1"/>
          <a:stretch/>
        </p:blipFill>
        <p:spPr>
          <a:xfrm rot="10800000">
            <a:off x="5581022" y="3674619"/>
            <a:ext cx="1116280" cy="1374387"/>
          </a:xfrm>
          <a:prstGeom prst="rect">
            <a:avLst/>
          </a:prstGeom>
        </p:spPr>
      </p:pic>
      <p:sp>
        <p:nvSpPr>
          <p:cNvPr id="12" name="Rounded Rectangle 11">
            <a:extLst>
              <a:ext uri="{FF2B5EF4-FFF2-40B4-BE49-F238E27FC236}">
                <a16:creationId xmlns:a16="http://schemas.microsoft.com/office/drawing/2014/main" id="{32582399-69E8-4AE1-8C45-23A47B923167}"/>
              </a:ext>
            </a:extLst>
          </p:cNvPr>
          <p:cNvSpPr/>
          <p:nvPr/>
        </p:nvSpPr>
        <p:spPr>
          <a:xfrm>
            <a:off x="5513974" y="3674620"/>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41" name="Picture 40">
            <a:hlinkClick r:id="rId13" action="ppaction://hlinksldjump"/>
            <a:extLst>
              <a:ext uri="{FF2B5EF4-FFF2-40B4-BE49-F238E27FC236}">
                <a16:creationId xmlns:a16="http://schemas.microsoft.com/office/drawing/2014/main" id="{0E5336D5-4D25-B647-8130-289571771D41}"/>
              </a:ext>
            </a:extLst>
          </p:cNvPr>
          <p:cNvPicPr>
            <a:picLocks noChangeAspect="1"/>
          </p:cNvPicPr>
          <p:nvPr/>
        </p:nvPicPr>
        <p:blipFill rotWithShape="1">
          <a:blip r:embed="rId5"/>
          <a:srcRect l="78768" t="53349" r="514" b="-1439"/>
          <a:stretch/>
        </p:blipFill>
        <p:spPr>
          <a:xfrm>
            <a:off x="5908157" y="4020472"/>
            <a:ext cx="512359" cy="701987"/>
          </a:xfrm>
          <a:prstGeom prst="rect">
            <a:avLst/>
          </a:prstGeom>
          <a:effectLst>
            <a:glow rad="161951">
              <a:schemeClr val="bg1">
                <a:alpha val="18123"/>
              </a:schemeClr>
            </a:glow>
          </a:effectLst>
        </p:spPr>
      </p:pic>
      <p:pic>
        <p:nvPicPr>
          <p:cNvPr id="42" name="Picture 41">
            <a:hlinkClick r:id="rId13" action="ppaction://hlinksldjump"/>
            <a:extLst>
              <a:ext uri="{FF2B5EF4-FFF2-40B4-BE49-F238E27FC236}">
                <a16:creationId xmlns:a16="http://schemas.microsoft.com/office/drawing/2014/main" id="{E3849E22-9D5B-794C-8790-43A22C4CD3FD}"/>
              </a:ext>
            </a:extLst>
          </p:cNvPr>
          <p:cNvPicPr>
            <a:picLocks noChangeAspect="1"/>
          </p:cNvPicPr>
          <p:nvPr/>
        </p:nvPicPr>
        <p:blipFill rotWithShape="1">
          <a:blip r:embed="rId5"/>
          <a:srcRect l="79" t="-1999" r="84054" b="53909"/>
          <a:stretch/>
        </p:blipFill>
        <p:spPr>
          <a:xfrm>
            <a:off x="5549035" y="4020472"/>
            <a:ext cx="392398" cy="701987"/>
          </a:xfrm>
          <a:prstGeom prst="rect">
            <a:avLst/>
          </a:prstGeom>
          <a:effectLst>
            <a:glow rad="161951">
              <a:schemeClr val="bg1">
                <a:alpha val="18123"/>
              </a:schemeClr>
            </a:glow>
          </a:effectLst>
        </p:spPr>
      </p:pic>
      <p:pic>
        <p:nvPicPr>
          <p:cNvPr id="68" name="Picture 67">
            <a:hlinkClick r:id="rId14" action="ppaction://hlinksldjump"/>
            <a:extLst>
              <a:ext uri="{FF2B5EF4-FFF2-40B4-BE49-F238E27FC236}">
                <a16:creationId xmlns:a16="http://schemas.microsoft.com/office/drawing/2014/main" id="{5E161540-1121-C849-A574-6C8D59665A2A}"/>
              </a:ext>
            </a:extLst>
          </p:cNvPr>
          <p:cNvPicPr>
            <a:picLocks noChangeAspect="1"/>
          </p:cNvPicPr>
          <p:nvPr/>
        </p:nvPicPr>
        <p:blipFill rotWithShape="1">
          <a:blip r:embed="rId3"/>
          <a:srcRect l="8595" t="56388" r="33044" b="12373"/>
          <a:stretch/>
        </p:blipFill>
        <p:spPr>
          <a:xfrm rot="5400000">
            <a:off x="8626075" y="3875219"/>
            <a:ext cx="1085817" cy="1004416"/>
          </a:xfrm>
          <a:prstGeom prst="rect">
            <a:avLst/>
          </a:prstGeom>
        </p:spPr>
      </p:pic>
      <p:sp>
        <p:nvSpPr>
          <p:cNvPr id="22" name="Rounded Rectangle 21">
            <a:extLst>
              <a:ext uri="{FF2B5EF4-FFF2-40B4-BE49-F238E27FC236}">
                <a16:creationId xmlns:a16="http://schemas.microsoft.com/office/drawing/2014/main" id="{A6D88EC9-A8F6-4435-A871-C1E24EE518F7}"/>
              </a:ext>
            </a:extLst>
          </p:cNvPr>
          <p:cNvSpPr/>
          <p:nvPr/>
        </p:nvSpPr>
        <p:spPr>
          <a:xfrm>
            <a:off x="8666777" y="3674619"/>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45" name="Picture 44">
            <a:hlinkClick r:id="rId14" action="ppaction://hlinksldjump"/>
            <a:extLst>
              <a:ext uri="{FF2B5EF4-FFF2-40B4-BE49-F238E27FC236}">
                <a16:creationId xmlns:a16="http://schemas.microsoft.com/office/drawing/2014/main" id="{39B2DF1F-59E9-D84C-95D4-84DEC82195D8}"/>
              </a:ext>
            </a:extLst>
          </p:cNvPr>
          <p:cNvPicPr>
            <a:picLocks noChangeAspect="1"/>
          </p:cNvPicPr>
          <p:nvPr/>
        </p:nvPicPr>
        <p:blipFill rotWithShape="1">
          <a:blip r:embed="rId5"/>
          <a:srcRect l="17096" r="62186" b="51910"/>
          <a:stretch/>
        </p:blipFill>
        <p:spPr>
          <a:xfrm>
            <a:off x="9062837" y="4047904"/>
            <a:ext cx="512359" cy="701987"/>
          </a:xfrm>
          <a:prstGeom prst="rect">
            <a:avLst/>
          </a:prstGeom>
          <a:effectLst>
            <a:glow rad="161951">
              <a:schemeClr val="bg1">
                <a:alpha val="18123"/>
              </a:schemeClr>
            </a:glow>
          </a:effectLst>
        </p:spPr>
      </p:pic>
      <p:pic>
        <p:nvPicPr>
          <p:cNvPr id="46" name="Picture 45">
            <a:hlinkClick r:id="rId14" action="ppaction://hlinksldjump"/>
            <a:extLst>
              <a:ext uri="{FF2B5EF4-FFF2-40B4-BE49-F238E27FC236}">
                <a16:creationId xmlns:a16="http://schemas.microsoft.com/office/drawing/2014/main" id="{D2053F98-0043-B34D-9EA2-9E14157E5CC5}"/>
              </a:ext>
            </a:extLst>
          </p:cNvPr>
          <p:cNvPicPr>
            <a:picLocks noChangeAspect="1"/>
          </p:cNvPicPr>
          <p:nvPr/>
        </p:nvPicPr>
        <p:blipFill rotWithShape="1">
          <a:blip r:embed="rId5"/>
          <a:srcRect l="79" t="-1999" r="84054" b="53909"/>
          <a:stretch/>
        </p:blipFill>
        <p:spPr>
          <a:xfrm>
            <a:off x="8703715" y="4020472"/>
            <a:ext cx="392398" cy="701987"/>
          </a:xfrm>
          <a:prstGeom prst="rect">
            <a:avLst/>
          </a:prstGeom>
          <a:effectLst>
            <a:glow rad="161951">
              <a:schemeClr val="bg1">
                <a:alpha val="18123"/>
              </a:schemeClr>
            </a:glow>
          </a:effectLst>
        </p:spPr>
      </p:pic>
      <p:pic>
        <p:nvPicPr>
          <p:cNvPr id="65" name="Picture 64">
            <a:extLst>
              <a:ext uri="{FF2B5EF4-FFF2-40B4-BE49-F238E27FC236}">
                <a16:creationId xmlns:a16="http://schemas.microsoft.com/office/drawing/2014/main" id="{95CC7448-0760-5548-A8A9-DD064BD067F7}"/>
              </a:ext>
            </a:extLst>
          </p:cNvPr>
          <p:cNvPicPr>
            <a:picLocks noChangeAspect="1"/>
          </p:cNvPicPr>
          <p:nvPr/>
        </p:nvPicPr>
        <p:blipFill rotWithShape="1">
          <a:blip r:embed="rId3"/>
          <a:srcRect l="-3069" t="21701" r="44708" b="35684"/>
          <a:stretch/>
        </p:blipFill>
        <p:spPr>
          <a:xfrm rot="10800000">
            <a:off x="7765058" y="1813181"/>
            <a:ext cx="1085817" cy="1370199"/>
          </a:xfrm>
          <a:prstGeom prst="rect">
            <a:avLst/>
          </a:prstGeom>
        </p:spPr>
      </p:pic>
      <p:sp>
        <p:nvSpPr>
          <p:cNvPr id="13" name="Rounded Rectangle 12">
            <a:extLst>
              <a:ext uri="{FF2B5EF4-FFF2-40B4-BE49-F238E27FC236}">
                <a16:creationId xmlns:a16="http://schemas.microsoft.com/office/drawing/2014/main" id="{13339441-11E2-4F33-8AE3-7F7CF1289A23}"/>
              </a:ext>
            </a:extLst>
          </p:cNvPr>
          <p:cNvSpPr/>
          <p:nvPr/>
        </p:nvSpPr>
        <p:spPr>
          <a:xfrm>
            <a:off x="7862913" y="1805844"/>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37" name="Picture 36">
            <a:hlinkClick r:id="rId15" action="ppaction://hlinksldjump"/>
            <a:extLst>
              <a:ext uri="{FF2B5EF4-FFF2-40B4-BE49-F238E27FC236}">
                <a16:creationId xmlns:a16="http://schemas.microsoft.com/office/drawing/2014/main" id="{D9BD4ECD-95F9-3245-8D90-59ADCC3D166E}"/>
              </a:ext>
            </a:extLst>
          </p:cNvPr>
          <p:cNvPicPr>
            <a:picLocks noChangeAspect="1"/>
          </p:cNvPicPr>
          <p:nvPr/>
        </p:nvPicPr>
        <p:blipFill rotWithShape="1">
          <a:blip r:embed="rId5"/>
          <a:srcRect l="-3288" t="55656" r="82570" b="-4372"/>
          <a:stretch/>
        </p:blipFill>
        <p:spPr>
          <a:xfrm>
            <a:off x="8061928" y="2136808"/>
            <a:ext cx="512359" cy="711131"/>
          </a:xfrm>
          <a:prstGeom prst="rect">
            <a:avLst/>
          </a:prstGeom>
          <a:effectLst>
            <a:glow rad="161951">
              <a:schemeClr val="bg1">
                <a:alpha val="18123"/>
              </a:schemeClr>
            </a:glow>
          </a:effectLst>
        </p:spPr>
      </p:pic>
      <p:sp>
        <p:nvSpPr>
          <p:cNvPr id="52" name="Title 4">
            <a:hlinkClick r:id="rId16" action="ppaction://hlinksldjump"/>
            <a:extLst>
              <a:ext uri="{FF2B5EF4-FFF2-40B4-BE49-F238E27FC236}">
                <a16:creationId xmlns:a16="http://schemas.microsoft.com/office/drawing/2014/main" id="{31C3A7C2-8E77-2546-B0CB-C223CB9AB598}"/>
              </a:ext>
            </a:extLst>
          </p:cNvPr>
          <p:cNvSpPr txBox="1">
            <a:spLocks/>
          </p:cNvSpPr>
          <p:nvPr/>
        </p:nvSpPr>
        <p:spPr>
          <a:xfrm>
            <a:off x="10487107" y="5341964"/>
            <a:ext cx="116680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Next&gt;</a:t>
            </a:r>
          </a:p>
        </p:txBody>
      </p:sp>
    </p:spTree>
    <p:extLst>
      <p:ext uri="{BB962C8B-B14F-4D97-AF65-F5344CB8AC3E}">
        <p14:creationId xmlns:p14="http://schemas.microsoft.com/office/powerpoint/2010/main" val="320594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p16"/>
          <p:cNvSpPr txBox="1">
            <a:spLocks noGrp="1"/>
          </p:cNvSpPr>
          <p:nvPr>
            <p:ph type="body" idx="4294967295"/>
          </p:nvPr>
        </p:nvSpPr>
        <p:spPr>
          <a:xfrm>
            <a:off x="1515387" y="2016529"/>
            <a:ext cx="4213225" cy="332898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None/>
            </a:pPr>
            <a:r>
              <a:rPr lang="en-US" sz="2400" dirty="0"/>
              <a:t>When you fail a test, </a:t>
            </a:r>
            <a:endParaRPr lang="he-IL" sz="2400" dirty="0"/>
          </a:p>
          <a:p>
            <a:pPr marL="0" lvl="0" indent="0" algn="ctr" rtl="0">
              <a:lnSpc>
                <a:spcPct val="100000"/>
              </a:lnSpc>
              <a:spcBef>
                <a:spcPts val="0"/>
              </a:spcBef>
              <a:spcAft>
                <a:spcPts val="0"/>
              </a:spcAft>
              <a:buClr>
                <a:schemeClr val="dk1"/>
              </a:buClr>
              <a:buSzPts val="2800"/>
              <a:buNone/>
            </a:pPr>
            <a:r>
              <a:rPr lang="en-US" sz="2400" dirty="0"/>
              <a:t>what do you tell yourself?</a:t>
            </a:r>
            <a:endParaRPr sz="2400" dirty="0"/>
          </a:p>
        </p:txBody>
      </p:sp>
      <p:pic>
        <p:nvPicPr>
          <p:cNvPr id="7" name="Picture 6">
            <a:extLst>
              <a:ext uri="{FF2B5EF4-FFF2-40B4-BE49-F238E27FC236}">
                <a16:creationId xmlns:a16="http://schemas.microsoft.com/office/drawing/2014/main" id="{4C5D1C98-5E18-AA4A-A868-4F5C1E943AA0}"/>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9" name="Picture 8">
            <a:extLst>
              <a:ext uri="{FF2B5EF4-FFF2-40B4-BE49-F238E27FC236}">
                <a16:creationId xmlns:a16="http://schemas.microsoft.com/office/drawing/2014/main" id="{8B9A0F31-D3CE-1C4D-BED8-287AC982F3BC}"/>
              </a:ext>
            </a:extLst>
          </p:cNvPr>
          <p:cNvPicPr>
            <a:picLocks noChangeAspect="1"/>
          </p:cNvPicPr>
          <p:nvPr/>
        </p:nvPicPr>
        <p:blipFill rotWithShape="1">
          <a:blip r:embed="rId4"/>
          <a:srcRect l="17095" r="62187" b="51910"/>
          <a:stretch/>
        </p:blipFill>
        <p:spPr>
          <a:xfrm>
            <a:off x="2233426" y="1297128"/>
            <a:ext cx="1330444" cy="1822851"/>
          </a:xfrm>
          <a:prstGeom prst="rect">
            <a:avLst/>
          </a:prstGeom>
          <a:effectLst>
            <a:glow rad="161951">
              <a:schemeClr val="bg1">
                <a:alpha val="18123"/>
              </a:schemeClr>
            </a:glow>
          </a:effectLst>
        </p:spPr>
      </p:pic>
      <p:sp>
        <p:nvSpPr>
          <p:cNvPr id="16" name="Title 1">
            <a:extLst>
              <a:ext uri="{FF2B5EF4-FFF2-40B4-BE49-F238E27FC236}">
                <a16:creationId xmlns:a16="http://schemas.microsoft.com/office/drawing/2014/main" id="{D339656C-2843-6444-B00E-6EBAF33ED63B}"/>
              </a:ext>
            </a:extLst>
          </p:cNvPr>
          <p:cNvSpPr txBox="1">
            <a:spLocks/>
          </p:cNvSpPr>
          <p:nvPr/>
        </p:nvSpPr>
        <p:spPr>
          <a:xfrm>
            <a:off x="7611785" y="4167143"/>
            <a:ext cx="1788247" cy="861774"/>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lgn="ctr"/>
            <a:r>
              <a:rPr lang="en-US" sz="2800" dirty="0">
                <a:solidFill>
                  <a:schemeClr val="accent3"/>
                </a:solidFill>
              </a:rPr>
              <a:t>ASK YOURSELF</a:t>
            </a:r>
          </a:p>
        </p:txBody>
      </p:sp>
      <p:sp>
        <p:nvSpPr>
          <p:cNvPr id="8" name="Title 4">
            <a:hlinkClick r:id="rId5" action="ppaction://hlinksldjump"/>
            <a:extLst>
              <a:ext uri="{FF2B5EF4-FFF2-40B4-BE49-F238E27FC236}">
                <a16:creationId xmlns:a16="http://schemas.microsoft.com/office/drawing/2014/main" id="{176B7706-5C6C-524E-A552-A202B979C57A}"/>
              </a:ext>
            </a:extLst>
          </p:cNvPr>
          <p:cNvSpPr txBox="1">
            <a:spLocks/>
          </p:cNvSpPr>
          <p:nvPr/>
        </p:nvSpPr>
        <p:spPr>
          <a:xfrm>
            <a:off x="2791968" y="5028917"/>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9" name="Picture 8">
            <a:extLst>
              <a:ext uri="{FF2B5EF4-FFF2-40B4-BE49-F238E27FC236}">
                <a16:creationId xmlns:a16="http://schemas.microsoft.com/office/drawing/2014/main" id="{6DD6C6EC-A0BC-0A49-A64A-D8A2BA67FDE9}"/>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10" name="Picture 9">
            <a:extLst>
              <a:ext uri="{FF2B5EF4-FFF2-40B4-BE49-F238E27FC236}">
                <a16:creationId xmlns:a16="http://schemas.microsoft.com/office/drawing/2014/main" id="{6C0A8249-08EB-8045-A688-26E5B21A8D61}"/>
              </a:ext>
            </a:extLst>
          </p:cNvPr>
          <p:cNvPicPr>
            <a:picLocks noChangeAspect="1"/>
          </p:cNvPicPr>
          <p:nvPr/>
        </p:nvPicPr>
        <p:blipFill rotWithShape="1">
          <a:blip r:embed="rId4"/>
          <a:srcRect l="37600" r="41682" b="51910"/>
          <a:stretch/>
        </p:blipFill>
        <p:spPr>
          <a:xfrm>
            <a:off x="2233426" y="1297128"/>
            <a:ext cx="1330444" cy="1822851"/>
          </a:xfrm>
          <a:prstGeom prst="rect">
            <a:avLst/>
          </a:prstGeom>
          <a:effectLst>
            <a:glow rad="161951">
              <a:schemeClr val="bg1">
                <a:alpha val="18123"/>
              </a:schemeClr>
            </a:glow>
          </a:effectLst>
        </p:spPr>
      </p:pic>
      <p:sp>
        <p:nvSpPr>
          <p:cNvPr id="202" name="Google Shape;202;p16"/>
          <p:cNvSpPr txBox="1">
            <a:spLocks noGrp="1"/>
          </p:cNvSpPr>
          <p:nvPr>
            <p:ph type="body" idx="4294967295"/>
          </p:nvPr>
        </p:nvSpPr>
        <p:spPr>
          <a:xfrm>
            <a:off x="1449325" y="3119978"/>
            <a:ext cx="3707892" cy="2440893"/>
          </a:xfrm>
          <a:prstGeom prst="rect">
            <a:avLst/>
          </a:prstGeom>
          <a:noFill/>
          <a:ln>
            <a:noFill/>
          </a:ln>
        </p:spPr>
        <p:txBody>
          <a:bodyPr spcFirstLastPara="1" wrap="square" lIns="91425" tIns="45700" rIns="91425" bIns="45700" anchor="ctr" anchorCtr="0">
            <a:normAutofit/>
          </a:bodyPr>
          <a:lstStyle/>
          <a:p>
            <a:pPr algn="ctr">
              <a:spcBef>
                <a:spcPts val="0"/>
              </a:spcBef>
              <a:buClr>
                <a:schemeClr val="dk1"/>
              </a:buClr>
              <a:buSzPts val="2800"/>
            </a:pPr>
            <a:r>
              <a:rPr lang="en-US" dirty="0"/>
              <a:t>Since childhood, software engineers in tech knew that this is what they wanted to do when they grew up.</a:t>
            </a:r>
          </a:p>
        </p:txBody>
      </p:sp>
      <p:sp>
        <p:nvSpPr>
          <p:cNvPr id="6" name="Title 1">
            <a:extLst>
              <a:ext uri="{FF2B5EF4-FFF2-40B4-BE49-F238E27FC236}">
                <a16:creationId xmlns:a16="http://schemas.microsoft.com/office/drawing/2014/main" id="{3351E954-FF45-C343-A6C8-E9F20C58F37F}"/>
              </a:ext>
            </a:extLst>
          </p:cNvPr>
          <p:cNvSpPr txBox="1">
            <a:spLocks/>
          </p:cNvSpPr>
          <p:nvPr/>
        </p:nvSpPr>
        <p:spPr>
          <a:xfrm>
            <a:off x="7639217" y="4116291"/>
            <a:ext cx="1788247" cy="1077218"/>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marL="0" algn="ctr" defTabSz="914400" rtl="1" eaLnBrk="1" latinLnBrk="0" hangingPunct="1">
              <a:lnSpc>
                <a:spcPts val="2760"/>
              </a:lnSpc>
              <a:spcBef>
                <a:spcPct val="0"/>
              </a:spcBef>
              <a:buNone/>
            </a:pPr>
            <a:r>
              <a:rPr lang="en-US" sz="2800" dirty="0">
                <a:solidFill>
                  <a:schemeClr val="accent2"/>
                </a:solidFill>
              </a:rPr>
              <a:t>True</a:t>
            </a:r>
          </a:p>
          <a:p>
            <a:pPr marL="0" algn="ctr" defTabSz="914400" rtl="1" eaLnBrk="1" latinLnBrk="0" hangingPunct="1">
              <a:lnSpc>
                <a:spcPts val="2760"/>
              </a:lnSpc>
              <a:spcBef>
                <a:spcPct val="0"/>
              </a:spcBef>
              <a:buNone/>
            </a:pPr>
            <a:r>
              <a:rPr lang="en-US" sz="2800" dirty="0">
                <a:solidFill>
                  <a:schemeClr val="accent2"/>
                </a:solidFill>
              </a:rPr>
              <a:t>or</a:t>
            </a:r>
          </a:p>
          <a:p>
            <a:pPr marL="0" algn="ctr" defTabSz="914400" rtl="1" eaLnBrk="1" latinLnBrk="0" hangingPunct="1">
              <a:lnSpc>
                <a:spcPts val="2760"/>
              </a:lnSpc>
              <a:spcBef>
                <a:spcPct val="0"/>
              </a:spcBef>
              <a:buNone/>
            </a:pPr>
            <a:r>
              <a:rPr lang="en-US" sz="2800" dirty="0">
                <a:solidFill>
                  <a:schemeClr val="accent2"/>
                </a:solidFill>
              </a:rPr>
              <a:t>False</a:t>
            </a:r>
          </a:p>
        </p:txBody>
      </p:sp>
      <p:sp>
        <p:nvSpPr>
          <p:cNvPr id="7" name="Title 4">
            <a:hlinkClick r:id="rId5" action="ppaction://hlinksldjump"/>
            <a:extLst>
              <a:ext uri="{FF2B5EF4-FFF2-40B4-BE49-F238E27FC236}">
                <a16:creationId xmlns:a16="http://schemas.microsoft.com/office/drawing/2014/main" id="{21B1668B-7C9E-AC41-B632-7077288F5D64}"/>
              </a:ext>
            </a:extLst>
          </p:cNvPr>
          <p:cNvSpPr txBox="1">
            <a:spLocks/>
          </p:cNvSpPr>
          <p:nvPr/>
        </p:nvSpPr>
        <p:spPr>
          <a:xfrm>
            <a:off x="2456688" y="5376206"/>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Tree>
    <p:extLst>
      <p:ext uri="{BB962C8B-B14F-4D97-AF65-F5344CB8AC3E}">
        <p14:creationId xmlns:p14="http://schemas.microsoft.com/office/powerpoint/2010/main" val="2048349951"/>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Title 1">
            <a:extLst>
              <a:ext uri="{FF2B5EF4-FFF2-40B4-BE49-F238E27FC236}">
                <a16:creationId xmlns:a16="http://schemas.microsoft.com/office/drawing/2014/main" id="{CBDA09AA-88E6-4376-A7F6-6E52B5E6EF98}"/>
              </a:ext>
            </a:extLst>
          </p:cNvPr>
          <p:cNvSpPr>
            <a:spLocks noGrp="1"/>
          </p:cNvSpPr>
          <p:nvPr>
            <p:ph type="title"/>
          </p:nvPr>
        </p:nvSpPr>
        <p:spPr>
          <a:xfrm>
            <a:off x="7788569" y="4355574"/>
            <a:ext cx="11091672" cy="492443"/>
          </a:xfrm>
        </p:spPr>
        <p:txBody>
          <a:bodyPr/>
          <a:lstStyle/>
          <a:p>
            <a:r>
              <a:rPr lang="en-US" sz="3200" dirty="0">
                <a:solidFill>
                  <a:schemeClr val="accent4"/>
                </a:solidFill>
              </a:rPr>
              <a:t>THINK…</a:t>
            </a:r>
          </a:p>
        </p:txBody>
      </p:sp>
      <p:sp>
        <p:nvSpPr>
          <p:cNvPr id="202" name="Google Shape;202;p16"/>
          <p:cNvSpPr txBox="1">
            <a:spLocks noGrp="1"/>
          </p:cNvSpPr>
          <p:nvPr>
            <p:ph type="body" idx="4294967295"/>
          </p:nvPr>
        </p:nvSpPr>
        <p:spPr>
          <a:xfrm>
            <a:off x="1763903" y="2874541"/>
            <a:ext cx="3868801" cy="253870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None/>
            </a:pPr>
            <a:r>
              <a:rPr lang="en-US" dirty="0"/>
              <a:t>What advice would you give to a friend who thinks they failed a test because they just don’t have what it takes?</a:t>
            </a:r>
          </a:p>
        </p:txBody>
      </p:sp>
      <p:pic>
        <p:nvPicPr>
          <p:cNvPr id="8" name="Picture 7">
            <a:extLst>
              <a:ext uri="{FF2B5EF4-FFF2-40B4-BE49-F238E27FC236}">
                <a16:creationId xmlns:a16="http://schemas.microsoft.com/office/drawing/2014/main" id="{61331D4C-0236-D64D-ACBC-4CC035205938}"/>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9" name="Picture 8">
            <a:extLst>
              <a:ext uri="{FF2B5EF4-FFF2-40B4-BE49-F238E27FC236}">
                <a16:creationId xmlns:a16="http://schemas.microsoft.com/office/drawing/2014/main" id="{31F433B0-871A-8A41-B792-47728C9664C2}"/>
              </a:ext>
            </a:extLst>
          </p:cNvPr>
          <p:cNvPicPr>
            <a:picLocks noChangeAspect="1"/>
          </p:cNvPicPr>
          <p:nvPr/>
        </p:nvPicPr>
        <p:blipFill rotWithShape="1">
          <a:blip r:embed="rId4"/>
          <a:srcRect l="58531" r="20751" b="51910"/>
          <a:stretch/>
        </p:blipFill>
        <p:spPr>
          <a:xfrm>
            <a:off x="2233426" y="1297128"/>
            <a:ext cx="1330444" cy="1822851"/>
          </a:xfrm>
          <a:prstGeom prst="rect">
            <a:avLst/>
          </a:prstGeom>
          <a:effectLst>
            <a:glow rad="161951">
              <a:schemeClr val="bg1">
                <a:alpha val="18123"/>
              </a:schemeClr>
            </a:glow>
          </a:effectLst>
        </p:spPr>
      </p:pic>
      <p:sp>
        <p:nvSpPr>
          <p:cNvPr id="7" name="Title 4">
            <a:hlinkClick r:id="rId5" action="ppaction://hlinksldjump"/>
            <a:extLst>
              <a:ext uri="{FF2B5EF4-FFF2-40B4-BE49-F238E27FC236}">
                <a16:creationId xmlns:a16="http://schemas.microsoft.com/office/drawing/2014/main" id="{5679F719-BAE2-634E-BAB4-24BC587F0CCE}"/>
              </a:ext>
            </a:extLst>
          </p:cNvPr>
          <p:cNvSpPr txBox="1">
            <a:spLocks/>
          </p:cNvSpPr>
          <p:nvPr/>
        </p:nvSpPr>
        <p:spPr>
          <a:xfrm>
            <a:off x="2746248" y="5228582"/>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Tree>
    <p:extLst>
      <p:ext uri="{BB962C8B-B14F-4D97-AF65-F5344CB8AC3E}">
        <p14:creationId xmlns:p14="http://schemas.microsoft.com/office/powerpoint/2010/main" val="246509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6" name="Picture 5">
            <a:extLst>
              <a:ext uri="{FF2B5EF4-FFF2-40B4-BE49-F238E27FC236}">
                <a16:creationId xmlns:a16="http://schemas.microsoft.com/office/drawing/2014/main" id="{DA6C66BA-C80E-7B40-9A07-3D82262291E5}"/>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7" name="Picture 6">
            <a:extLst>
              <a:ext uri="{FF2B5EF4-FFF2-40B4-BE49-F238E27FC236}">
                <a16:creationId xmlns:a16="http://schemas.microsoft.com/office/drawing/2014/main" id="{03BEEC85-033F-AE4F-BF23-BE21BA79EAA6}"/>
              </a:ext>
            </a:extLst>
          </p:cNvPr>
          <p:cNvPicPr>
            <a:picLocks noChangeAspect="1"/>
          </p:cNvPicPr>
          <p:nvPr/>
        </p:nvPicPr>
        <p:blipFill rotWithShape="1">
          <a:blip r:embed="rId4"/>
          <a:srcRect l="80175" r="-893" b="51910"/>
          <a:stretch/>
        </p:blipFill>
        <p:spPr>
          <a:xfrm>
            <a:off x="2233426" y="1297128"/>
            <a:ext cx="1330444" cy="1822851"/>
          </a:xfrm>
          <a:prstGeom prst="rect">
            <a:avLst/>
          </a:prstGeom>
          <a:effectLst>
            <a:glow rad="161951">
              <a:schemeClr val="bg1">
                <a:alpha val="18123"/>
              </a:schemeClr>
            </a:glow>
          </a:effectLst>
        </p:spPr>
      </p:pic>
      <p:sp>
        <p:nvSpPr>
          <p:cNvPr id="2" name="Title 1">
            <a:extLst>
              <a:ext uri="{FF2B5EF4-FFF2-40B4-BE49-F238E27FC236}">
                <a16:creationId xmlns:a16="http://schemas.microsoft.com/office/drawing/2014/main" id="{CBDA09AA-88E6-4376-A7F6-6E52B5E6EF98}"/>
              </a:ext>
            </a:extLst>
          </p:cNvPr>
          <p:cNvSpPr>
            <a:spLocks noGrp="1"/>
          </p:cNvSpPr>
          <p:nvPr>
            <p:ph type="title"/>
          </p:nvPr>
        </p:nvSpPr>
        <p:spPr>
          <a:xfrm>
            <a:off x="7633121" y="4431905"/>
            <a:ext cx="11091672" cy="430887"/>
          </a:xfrm>
        </p:spPr>
        <p:txBody>
          <a:bodyPr/>
          <a:lstStyle/>
          <a:p>
            <a:r>
              <a:rPr lang="en-US" sz="2800" dirty="0">
                <a:solidFill>
                  <a:schemeClr val="accent3"/>
                </a:solidFill>
              </a:rPr>
              <a:t>QUESTION</a:t>
            </a:r>
          </a:p>
        </p:txBody>
      </p:sp>
      <p:sp>
        <p:nvSpPr>
          <p:cNvPr id="202" name="Google Shape;202;p16"/>
          <p:cNvSpPr txBox="1">
            <a:spLocks noGrp="1"/>
          </p:cNvSpPr>
          <p:nvPr>
            <p:ph type="body" idx="4294967295"/>
          </p:nvPr>
        </p:nvSpPr>
        <p:spPr>
          <a:xfrm>
            <a:off x="1563625" y="2722096"/>
            <a:ext cx="3712464" cy="2764304"/>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None/>
            </a:pPr>
            <a:r>
              <a:rPr lang="en-US" dirty="0"/>
              <a:t>Do you personally know a woman who works in the tech industry?</a:t>
            </a:r>
          </a:p>
        </p:txBody>
      </p:sp>
      <p:sp>
        <p:nvSpPr>
          <p:cNvPr id="8" name="Title 4">
            <a:hlinkClick r:id="rId5" action="ppaction://hlinksldjump"/>
            <a:extLst>
              <a:ext uri="{FF2B5EF4-FFF2-40B4-BE49-F238E27FC236}">
                <a16:creationId xmlns:a16="http://schemas.microsoft.com/office/drawing/2014/main" id="{50202CB6-1555-9E48-8D32-C836A78EEA68}"/>
              </a:ext>
            </a:extLst>
          </p:cNvPr>
          <p:cNvSpPr txBox="1">
            <a:spLocks/>
          </p:cNvSpPr>
          <p:nvPr/>
        </p:nvSpPr>
        <p:spPr>
          <a:xfrm>
            <a:off x="2624328" y="5191540"/>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Tree>
    <p:extLst>
      <p:ext uri="{BB962C8B-B14F-4D97-AF65-F5344CB8AC3E}">
        <p14:creationId xmlns:p14="http://schemas.microsoft.com/office/powerpoint/2010/main" val="417651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7" name="Picture 6">
            <a:extLst>
              <a:ext uri="{FF2B5EF4-FFF2-40B4-BE49-F238E27FC236}">
                <a16:creationId xmlns:a16="http://schemas.microsoft.com/office/drawing/2014/main" id="{B6C1A632-0E3F-B145-9505-5FA41C62EABB}"/>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8" name="Picture 7">
            <a:extLst>
              <a:ext uri="{FF2B5EF4-FFF2-40B4-BE49-F238E27FC236}">
                <a16:creationId xmlns:a16="http://schemas.microsoft.com/office/drawing/2014/main" id="{E7DD94B9-132F-4B42-B05E-A2BB66E6048C}"/>
              </a:ext>
            </a:extLst>
          </p:cNvPr>
          <p:cNvPicPr>
            <a:picLocks noChangeAspect="1"/>
          </p:cNvPicPr>
          <p:nvPr/>
        </p:nvPicPr>
        <p:blipFill rotWithShape="1">
          <a:blip r:embed="rId4"/>
          <a:srcRect l="-1843" t="53114" r="81125" b="-1204"/>
          <a:stretch/>
        </p:blipFill>
        <p:spPr>
          <a:xfrm>
            <a:off x="2233426" y="1297128"/>
            <a:ext cx="1330444" cy="1822851"/>
          </a:xfrm>
          <a:prstGeom prst="rect">
            <a:avLst/>
          </a:prstGeom>
          <a:effectLst>
            <a:glow rad="161951">
              <a:schemeClr val="bg1">
                <a:alpha val="18123"/>
              </a:schemeClr>
            </a:glow>
          </a:effectLst>
        </p:spPr>
      </p:pic>
      <p:sp>
        <p:nvSpPr>
          <p:cNvPr id="202" name="Google Shape;202;p16"/>
          <p:cNvSpPr txBox="1">
            <a:spLocks noGrp="1"/>
          </p:cNvSpPr>
          <p:nvPr>
            <p:ph type="body" idx="4294967295"/>
          </p:nvPr>
        </p:nvSpPr>
        <p:spPr>
          <a:xfrm>
            <a:off x="1603644" y="2827989"/>
            <a:ext cx="4213225" cy="2583481"/>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None/>
            </a:pPr>
            <a:r>
              <a:rPr lang="en-US" dirty="0"/>
              <a:t>What can you tell yourself when you try something new, but you don’t immediately get it right?</a:t>
            </a:r>
          </a:p>
        </p:txBody>
      </p:sp>
      <p:sp>
        <p:nvSpPr>
          <p:cNvPr id="6" name="Title 1">
            <a:extLst>
              <a:ext uri="{FF2B5EF4-FFF2-40B4-BE49-F238E27FC236}">
                <a16:creationId xmlns:a16="http://schemas.microsoft.com/office/drawing/2014/main" id="{BB86CD96-038C-B44F-B4C2-28064C23D1AB}"/>
              </a:ext>
            </a:extLst>
          </p:cNvPr>
          <p:cNvSpPr txBox="1">
            <a:spLocks/>
          </p:cNvSpPr>
          <p:nvPr/>
        </p:nvSpPr>
        <p:spPr>
          <a:xfrm>
            <a:off x="7788569" y="4355574"/>
            <a:ext cx="11091672" cy="492443"/>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r>
              <a:rPr lang="en-US" sz="3200" dirty="0">
                <a:solidFill>
                  <a:schemeClr val="accent4"/>
                </a:solidFill>
              </a:rPr>
              <a:t>THINK…</a:t>
            </a:r>
          </a:p>
        </p:txBody>
      </p:sp>
      <p:sp>
        <p:nvSpPr>
          <p:cNvPr id="9" name="Title 4">
            <a:hlinkClick r:id="rId5" action="ppaction://hlinksldjump"/>
            <a:extLst>
              <a:ext uri="{FF2B5EF4-FFF2-40B4-BE49-F238E27FC236}">
                <a16:creationId xmlns:a16="http://schemas.microsoft.com/office/drawing/2014/main" id="{58045177-E75F-A942-AC2C-3D0A22E25832}"/>
              </a:ext>
            </a:extLst>
          </p:cNvPr>
          <p:cNvSpPr txBox="1">
            <a:spLocks/>
          </p:cNvSpPr>
          <p:nvPr/>
        </p:nvSpPr>
        <p:spPr>
          <a:xfrm>
            <a:off x="2791968" y="5191540"/>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Tree>
    <p:extLst>
      <p:ext uri="{BB962C8B-B14F-4D97-AF65-F5344CB8AC3E}">
        <p14:creationId xmlns:p14="http://schemas.microsoft.com/office/powerpoint/2010/main" val="333396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Title 1">
            <a:extLst>
              <a:ext uri="{FF2B5EF4-FFF2-40B4-BE49-F238E27FC236}">
                <a16:creationId xmlns:a16="http://schemas.microsoft.com/office/drawing/2014/main" id="{CBDA09AA-88E6-4376-A7F6-6E52B5E6EF98}"/>
              </a:ext>
            </a:extLst>
          </p:cNvPr>
          <p:cNvSpPr>
            <a:spLocks noGrp="1"/>
          </p:cNvSpPr>
          <p:nvPr>
            <p:ph type="title"/>
          </p:nvPr>
        </p:nvSpPr>
        <p:spPr>
          <a:xfrm>
            <a:off x="7770281" y="4050452"/>
            <a:ext cx="1392007" cy="1125052"/>
          </a:xfrm>
        </p:spPr>
        <p:txBody>
          <a:bodyPr/>
          <a:lstStyle/>
          <a:p>
            <a:pPr algn="ctr">
              <a:lnSpc>
                <a:spcPts val="2960"/>
              </a:lnSpc>
            </a:pPr>
            <a:r>
              <a:rPr lang="en-US" sz="2400" dirty="0">
                <a:solidFill>
                  <a:schemeClr val="accent2"/>
                </a:solidFill>
              </a:rPr>
              <a:t>Guess The Right Answer</a:t>
            </a:r>
          </a:p>
        </p:txBody>
      </p:sp>
      <p:sp>
        <p:nvSpPr>
          <p:cNvPr id="202" name="Google Shape;202;p16"/>
          <p:cNvSpPr txBox="1">
            <a:spLocks noGrp="1"/>
          </p:cNvSpPr>
          <p:nvPr>
            <p:ph type="body" idx="4294967295"/>
          </p:nvPr>
        </p:nvSpPr>
        <p:spPr>
          <a:xfrm>
            <a:off x="1812053" y="2868944"/>
            <a:ext cx="4283947" cy="3488068"/>
          </a:xfrm>
          <a:prstGeom prst="rect">
            <a:avLst/>
          </a:prstGeom>
          <a:noFill/>
          <a:ln>
            <a:noFill/>
          </a:ln>
        </p:spPr>
        <p:txBody>
          <a:bodyPr spcFirstLastPara="1" wrap="square" lIns="91425" tIns="45700" rIns="91425" bIns="45700" anchor="ctr" anchorCtr="0">
            <a:normAutofit/>
          </a:bodyPr>
          <a:lstStyle/>
          <a:p>
            <a:pPr marL="0" lvl="0" indent="0" algn="l" rtl="0">
              <a:lnSpc>
                <a:spcPct val="120000"/>
              </a:lnSpc>
              <a:spcBef>
                <a:spcPts val="0"/>
              </a:spcBef>
              <a:spcAft>
                <a:spcPts val="0"/>
              </a:spcAft>
              <a:buClr>
                <a:schemeClr val="dk1"/>
              </a:buClr>
              <a:buSzPct val="100000"/>
              <a:buNone/>
            </a:pPr>
            <a:r>
              <a:rPr lang="en-US" sz="2000" dirty="0"/>
              <a:t>How many women work as engineers in tech companies?</a:t>
            </a:r>
            <a:br>
              <a:rPr lang="en-US" dirty="0"/>
            </a:br>
            <a:br>
              <a:rPr lang="en-US" dirty="0"/>
            </a:br>
            <a:r>
              <a:rPr lang="en-US" dirty="0"/>
              <a:t>1) 1:10</a:t>
            </a:r>
          </a:p>
          <a:p>
            <a:pPr marL="0" lvl="0" indent="0" algn="l" rtl="0">
              <a:lnSpc>
                <a:spcPct val="120000"/>
              </a:lnSpc>
              <a:spcBef>
                <a:spcPts val="1000"/>
              </a:spcBef>
              <a:spcAft>
                <a:spcPts val="0"/>
              </a:spcAft>
              <a:buClr>
                <a:schemeClr val="dk1"/>
              </a:buClr>
              <a:buSzPct val="100000"/>
              <a:buNone/>
            </a:pPr>
            <a:r>
              <a:rPr lang="en-US" dirty="0"/>
              <a:t>2) 1:4</a:t>
            </a:r>
          </a:p>
        </p:txBody>
      </p:sp>
      <p:pic>
        <p:nvPicPr>
          <p:cNvPr id="9" name="Picture 8">
            <a:extLst>
              <a:ext uri="{FF2B5EF4-FFF2-40B4-BE49-F238E27FC236}">
                <a16:creationId xmlns:a16="http://schemas.microsoft.com/office/drawing/2014/main" id="{10C16276-7142-1D49-BEAC-6CDBABD5121B}"/>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10" name="Picture 9">
            <a:extLst>
              <a:ext uri="{FF2B5EF4-FFF2-40B4-BE49-F238E27FC236}">
                <a16:creationId xmlns:a16="http://schemas.microsoft.com/office/drawing/2014/main" id="{EC7E283B-DBE5-7A43-AD2B-198C9FEAE68F}"/>
              </a:ext>
            </a:extLst>
          </p:cNvPr>
          <p:cNvPicPr>
            <a:picLocks noChangeAspect="1"/>
          </p:cNvPicPr>
          <p:nvPr/>
        </p:nvPicPr>
        <p:blipFill rotWithShape="1">
          <a:blip r:embed="rId4"/>
          <a:srcRect l="18483" t="53313" r="62757" b="-1403"/>
          <a:stretch/>
        </p:blipFill>
        <p:spPr>
          <a:xfrm>
            <a:off x="2359152" y="1297128"/>
            <a:ext cx="1204718" cy="1822851"/>
          </a:xfrm>
          <a:prstGeom prst="rect">
            <a:avLst/>
          </a:prstGeom>
          <a:effectLst>
            <a:glow rad="161951">
              <a:schemeClr val="bg1">
                <a:alpha val="18123"/>
              </a:schemeClr>
            </a:glow>
          </a:effectLst>
        </p:spPr>
      </p:pic>
      <p:sp>
        <p:nvSpPr>
          <p:cNvPr id="14" name="TextBox 13">
            <a:extLst>
              <a:ext uri="{FF2B5EF4-FFF2-40B4-BE49-F238E27FC236}">
                <a16:creationId xmlns:a16="http://schemas.microsoft.com/office/drawing/2014/main" id="{C183732C-A034-8D41-BD59-4B9A5C4804D5}"/>
              </a:ext>
            </a:extLst>
          </p:cNvPr>
          <p:cNvSpPr txBox="1"/>
          <p:nvPr/>
        </p:nvSpPr>
        <p:spPr>
          <a:xfrm>
            <a:off x="3773585" y="4677038"/>
            <a:ext cx="1415792" cy="923779"/>
          </a:xfrm>
          <a:prstGeom prst="rect">
            <a:avLst/>
          </a:prstGeom>
          <a:noFill/>
        </p:spPr>
        <p:txBody>
          <a:bodyPr wrap="square">
            <a:spAutoFit/>
          </a:bodyPr>
          <a:lstStyle/>
          <a:p>
            <a:pPr marL="0" lvl="0" indent="0" algn="l" rtl="0">
              <a:lnSpc>
                <a:spcPct val="120000"/>
              </a:lnSpc>
              <a:spcBef>
                <a:spcPts val="1000"/>
              </a:spcBef>
              <a:spcAft>
                <a:spcPts val="0"/>
              </a:spcAft>
              <a:buClr>
                <a:schemeClr val="dk1"/>
              </a:buClr>
              <a:buSzPct val="100000"/>
              <a:buNone/>
            </a:pPr>
            <a:r>
              <a:rPr lang="en-US" sz="2000" dirty="0">
                <a:solidFill>
                  <a:schemeClr val="bg1"/>
                </a:solidFill>
              </a:rPr>
              <a:t>3) 1:20</a:t>
            </a:r>
          </a:p>
          <a:p>
            <a:pPr marL="0" lvl="0" indent="0" algn="l" rtl="0">
              <a:lnSpc>
                <a:spcPct val="120000"/>
              </a:lnSpc>
              <a:spcBef>
                <a:spcPts val="1000"/>
              </a:spcBef>
              <a:spcAft>
                <a:spcPts val="0"/>
              </a:spcAft>
              <a:buClr>
                <a:schemeClr val="dk1"/>
              </a:buClr>
              <a:buSzPct val="100000"/>
              <a:buNone/>
            </a:pPr>
            <a:r>
              <a:rPr lang="en-US" sz="2000" dirty="0">
                <a:solidFill>
                  <a:schemeClr val="bg1"/>
                </a:solidFill>
              </a:rPr>
              <a:t>4) 1:2</a:t>
            </a:r>
          </a:p>
        </p:txBody>
      </p:sp>
      <p:sp>
        <p:nvSpPr>
          <p:cNvPr id="8" name="Title 4">
            <a:hlinkClick r:id="rId5" action="ppaction://hlinksldjump"/>
            <a:extLst>
              <a:ext uri="{FF2B5EF4-FFF2-40B4-BE49-F238E27FC236}">
                <a16:creationId xmlns:a16="http://schemas.microsoft.com/office/drawing/2014/main" id="{B685B12E-D911-2749-958D-C016A408E152}"/>
              </a:ext>
            </a:extLst>
          </p:cNvPr>
          <p:cNvSpPr txBox="1">
            <a:spLocks/>
          </p:cNvSpPr>
          <p:nvPr/>
        </p:nvSpPr>
        <p:spPr>
          <a:xfrm>
            <a:off x="5412017" y="5674717"/>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Tree>
    <p:extLst>
      <p:ext uri="{BB962C8B-B14F-4D97-AF65-F5344CB8AC3E}">
        <p14:creationId xmlns:p14="http://schemas.microsoft.com/office/powerpoint/2010/main" val="306385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Title 1">
            <a:extLst>
              <a:ext uri="{FF2B5EF4-FFF2-40B4-BE49-F238E27FC236}">
                <a16:creationId xmlns:a16="http://schemas.microsoft.com/office/drawing/2014/main" id="{CBDA09AA-88E6-4376-A7F6-6E52B5E6EF98}"/>
              </a:ext>
            </a:extLst>
          </p:cNvPr>
          <p:cNvSpPr>
            <a:spLocks noGrp="1"/>
          </p:cNvSpPr>
          <p:nvPr>
            <p:ph type="title"/>
          </p:nvPr>
        </p:nvSpPr>
        <p:spPr>
          <a:xfrm>
            <a:off x="7834289" y="4178308"/>
            <a:ext cx="1309711" cy="997196"/>
          </a:xfrm>
        </p:spPr>
        <p:txBody>
          <a:bodyPr/>
          <a:lstStyle/>
          <a:p>
            <a:pPr marL="0" lvl="0" indent="0" algn="ctr" rtl="0">
              <a:lnSpc>
                <a:spcPct val="90000"/>
              </a:lnSpc>
              <a:spcBef>
                <a:spcPts val="0"/>
              </a:spcBef>
              <a:spcAft>
                <a:spcPts val="0"/>
              </a:spcAft>
              <a:buClr>
                <a:srgbClr val="DB5C55"/>
              </a:buClr>
              <a:buSzPts val="3200"/>
              <a:buNone/>
            </a:pPr>
            <a:r>
              <a:rPr lang="en-US" sz="2400" dirty="0">
                <a:solidFill>
                  <a:schemeClr val="accent3"/>
                </a:solidFill>
              </a:rPr>
              <a:t>WHAT DO YOU THINK?</a:t>
            </a:r>
          </a:p>
        </p:txBody>
      </p:sp>
      <p:sp>
        <p:nvSpPr>
          <p:cNvPr id="202" name="Google Shape;202;p16"/>
          <p:cNvSpPr txBox="1">
            <a:spLocks noGrp="1"/>
          </p:cNvSpPr>
          <p:nvPr>
            <p:ph type="body" idx="4294967295"/>
          </p:nvPr>
        </p:nvSpPr>
        <p:spPr>
          <a:xfrm>
            <a:off x="847341" y="3115712"/>
            <a:ext cx="5759535" cy="3500582"/>
          </a:xfrm>
          <a:prstGeom prst="rect">
            <a:avLst/>
          </a:prstGeom>
          <a:noFill/>
          <a:ln>
            <a:noFill/>
          </a:ln>
        </p:spPr>
        <p:txBody>
          <a:bodyPr spcFirstLastPara="1" wrap="square" lIns="91425" tIns="45700" rIns="91425" bIns="45700" anchor="ctr" anchorCtr="0">
            <a:normAutofit/>
          </a:bodyPr>
          <a:lstStyle/>
          <a:p>
            <a:pPr marL="0" lvl="0" indent="0" algn="l" rtl="0">
              <a:lnSpc>
                <a:spcPct val="110000"/>
              </a:lnSpc>
              <a:spcBef>
                <a:spcPts val="0"/>
              </a:spcBef>
              <a:spcAft>
                <a:spcPts val="0"/>
              </a:spcAft>
              <a:buClr>
                <a:schemeClr val="dk1"/>
              </a:buClr>
              <a:buSzPct val="100000"/>
              <a:buNone/>
            </a:pPr>
            <a:r>
              <a:rPr lang="en-US" dirty="0"/>
              <a:t>In which of these fields can you only succeed by being born with the right talent? </a:t>
            </a:r>
          </a:p>
          <a:p>
            <a:pPr marL="0" lvl="0" indent="0" algn="l" rtl="0">
              <a:lnSpc>
                <a:spcPct val="110000"/>
              </a:lnSpc>
              <a:spcBef>
                <a:spcPts val="1000"/>
              </a:spcBef>
              <a:spcAft>
                <a:spcPts val="0"/>
              </a:spcAft>
              <a:buClr>
                <a:schemeClr val="dk1"/>
              </a:buClr>
              <a:buSzPct val="100000"/>
              <a:buNone/>
            </a:pPr>
            <a:r>
              <a:rPr lang="en-US" dirty="0"/>
              <a:t>A. Mathematics</a:t>
            </a:r>
            <a:br>
              <a:rPr lang="en-US" dirty="0"/>
            </a:br>
            <a:r>
              <a:rPr lang="en-US" dirty="0"/>
              <a:t>B. Literature 	</a:t>
            </a:r>
            <a:br>
              <a:rPr lang="en-US" dirty="0"/>
            </a:br>
            <a:endParaRPr lang="en-US" dirty="0"/>
          </a:p>
        </p:txBody>
      </p:sp>
      <p:pic>
        <p:nvPicPr>
          <p:cNvPr id="10" name="Picture 9">
            <a:extLst>
              <a:ext uri="{FF2B5EF4-FFF2-40B4-BE49-F238E27FC236}">
                <a16:creationId xmlns:a16="http://schemas.microsoft.com/office/drawing/2014/main" id="{6ED97747-C3E3-FC4F-AA9C-1046262A408D}"/>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11" name="Picture 10">
            <a:extLst>
              <a:ext uri="{FF2B5EF4-FFF2-40B4-BE49-F238E27FC236}">
                <a16:creationId xmlns:a16="http://schemas.microsoft.com/office/drawing/2014/main" id="{4411A4A2-EADC-B84F-9486-B66C97E42403}"/>
              </a:ext>
            </a:extLst>
          </p:cNvPr>
          <p:cNvPicPr>
            <a:picLocks noChangeAspect="1"/>
          </p:cNvPicPr>
          <p:nvPr/>
        </p:nvPicPr>
        <p:blipFill rotWithShape="1">
          <a:blip r:embed="rId4"/>
          <a:srcRect l="38560" t="53313" r="42680" b="-1403"/>
          <a:stretch/>
        </p:blipFill>
        <p:spPr>
          <a:xfrm>
            <a:off x="2359152" y="1297128"/>
            <a:ext cx="1204718" cy="1822851"/>
          </a:xfrm>
          <a:prstGeom prst="rect">
            <a:avLst/>
          </a:prstGeom>
          <a:effectLst>
            <a:glow rad="161951">
              <a:schemeClr val="bg1">
                <a:alpha val="18123"/>
              </a:schemeClr>
            </a:glow>
          </a:effectLst>
        </p:spPr>
      </p:pic>
      <p:sp>
        <p:nvSpPr>
          <p:cNvPr id="13" name="TextBox 12">
            <a:extLst>
              <a:ext uri="{FF2B5EF4-FFF2-40B4-BE49-F238E27FC236}">
                <a16:creationId xmlns:a16="http://schemas.microsoft.com/office/drawing/2014/main" id="{D4EDE06C-F433-E640-893F-183C77E14849}"/>
              </a:ext>
            </a:extLst>
          </p:cNvPr>
          <p:cNvSpPr txBox="1"/>
          <p:nvPr/>
        </p:nvSpPr>
        <p:spPr>
          <a:xfrm>
            <a:off x="3715342" y="4748409"/>
            <a:ext cx="6099048" cy="707886"/>
          </a:xfrm>
          <a:prstGeom prst="rect">
            <a:avLst/>
          </a:prstGeom>
          <a:noFill/>
        </p:spPr>
        <p:txBody>
          <a:bodyPr wrap="square">
            <a:spAutoFit/>
          </a:bodyPr>
          <a:lstStyle/>
          <a:p>
            <a:r>
              <a:rPr lang="en-US" sz="2000" dirty="0">
                <a:solidFill>
                  <a:schemeClr val="bg1"/>
                </a:solidFill>
              </a:rPr>
              <a:t>C. Physics	</a:t>
            </a:r>
            <a:br>
              <a:rPr lang="en-US" sz="2000" dirty="0">
                <a:solidFill>
                  <a:schemeClr val="bg1"/>
                </a:solidFill>
              </a:rPr>
            </a:br>
            <a:r>
              <a:rPr lang="en-US" sz="2000" dirty="0">
                <a:solidFill>
                  <a:schemeClr val="bg1"/>
                </a:solidFill>
              </a:rPr>
              <a:t>D. Music </a:t>
            </a:r>
            <a:endParaRPr lang="en-IL" sz="2000" dirty="0">
              <a:solidFill>
                <a:schemeClr val="bg1"/>
              </a:solidFill>
            </a:endParaRPr>
          </a:p>
        </p:txBody>
      </p:sp>
      <p:sp>
        <p:nvSpPr>
          <p:cNvPr id="8" name="Title 4">
            <a:hlinkClick r:id="rId5" action="ppaction://hlinksldjump"/>
            <a:extLst>
              <a:ext uri="{FF2B5EF4-FFF2-40B4-BE49-F238E27FC236}">
                <a16:creationId xmlns:a16="http://schemas.microsoft.com/office/drawing/2014/main" id="{768F5A90-92D1-9E48-96DA-D35CB8F703FE}"/>
              </a:ext>
            </a:extLst>
          </p:cNvPr>
          <p:cNvSpPr txBox="1">
            <a:spLocks/>
          </p:cNvSpPr>
          <p:nvPr/>
        </p:nvSpPr>
        <p:spPr>
          <a:xfrm>
            <a:off x="2212848" y="5729957"/>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Tree>
    <p:extLst>
      <p:ext uri="{BB962C8B-B14F-4D97-AF65-F5344CB8AC3E}">
        <p14:creationId xmlns:p14="http://schemas.microsoft.com/office/powerpoint/2010/main" val="9835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6" name="Picture 5">
            <a:extLst>
              <a:ext uri="{FF2B5EF4-FFF2-40B4-BE49-F238E27FC236}">
                <a16:creationId xmlns:a16="http://schemas.microsoft.com/office/drawing/2014/main" id="{BB1DB03F-62D9-B349-AB42-F3CE6462A612}"/>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7" name="Picture 6">
            <a:extLst>
              <a:ext uri="{FF2B5EF4-FFF2-40B4-BE49-F238E27FC236}">
                <a16:creationId xmlns:a16="http://schemas.microsoft.com/office/drawing/2014/main" id="{CBC3D4DD-5830-4B4D-A281-7C790947F431}"/>
              </a:ext>
            </a:extLst>
          </p:cNvPr>
          <p:cNvPicPr>
            <a:picLocks noChangeAspect="1"/>
          </p:cNvPicPr>
          <p:nvPr/>
        </p:nvPicPr>
        <p:blipFill rotWithShape="1">
          <a:blip r:embed="rId4"/>
          <a:srcRect l="58817" t="53072" r="20465" b="-1162"/>
          <a:stretch/>
        </p:blipFill>
        <p:spPr>
          <a:xfrm>
            <a:off x="2233426" y="1297128"/>
            <a:ext cx="1330444" cy="1822851"/>
          </a:xfrm>
          <a:prstGeom prst="rect">
            <a:avLst/>
          </a:prstGeom>
          <a:effectLst>
            <a:glow rad="161951">
              <a:schemeClr val="bg1">
                <a:alpha val="18123"/>
              </a:schemeClr>
            </a:glow>
          </a:effectLst>
        </p:spPr>
      </p:pic>
      <p:sp>
        <p:nvSpPr>
          <p:cNvPr id="202" name="Google Shape;202;p16"/>
          <p:cNvSpPr txBox="1">
            <a:spLocks noGrp="1"/>
          </p:cNvSpPr>
          <p:nvPr>
            <p:ph type="body" idx="4294967295"/>
          </p:nvPr>
        </p:nvSpPr>
        <p:spPr>
          <a:xfrm>
            <a:off x="1174707" y="2780744"/>
            <a:ext cx="5372397" cy="2451216"/>
          </a:xfrm>
          <a:prstGeom prst="rect">
            <a:avLst/>
          </a:prstGeom>
          <a:noFill/>
          <a:ln>
            <a:noFill/>
          </a:ln>
        </p:spPr>
        <p:txBody>
          <a:bodyPr spcFirstLastPara="1" wrap="square" lIns="91425" tIns="45700" rIns="91425" bIns="45700" anchor="ctr" anchorCtr="0">
            <a:normAutofit/>
          </a:bodyPr>
          <a:lstStyle/>
          <a:p>
            <a:pPr marL="0" marR="0" indent="0" algn="l" defTabSz="742950" rtl="0" eaLnBrk="1" fontAlgn="auto" latinLnBrk="0" hangingPunct="1">
              <a:lnSpc>
                <a:spcPct val="100000"/>
              </a:lnSpc>
              <a:spcBef>
                <a:spcPts val="0"/>
              </a:spcBef>
              <a:spcAft>
                <a:spcPts val="0"/>
              </a:spcAft>
              <a:buClrTx/>
              <a:buSzTx/>
              <a:buFontTx/>
              <a:buNone/>
              <a:tabLst/>
              <a:defRPr/>
            </a:pPr>
            <a:r>
              <a:rPr lang="en-US" sz="2400" dirty="0"/>
              <a:t>Women constitute </a:t>
            </a:r>
            <a:r>
              <a:rPr lang="en-US" sz="3200" b="1" dirty="0"/>
              <a:t>30%</a:t>
            </a:r>
            <a:r>
              <a:rPr lang="en-US" sz="2400" dirty="0"/>
              <a:t> </a:t>
            </a:r>
          </a:p>
          <a:p>
            <a:pPr marL="0" marR="0" indent="0" algn="l" defTabSz="742950" rtl="0" eaLnBrk="1" fontAlgn="auto" latinLnBrk="0" hangingPunct="1">
              <a:lnSpc>
                <a:spcPct val="100000"/>
              </a:lnSpc>
              <a:spcBef>
                <a:spcPts val="0"/>
              </a:spcBef>
              <a:spcAft>
                <a:spcPts val="0"/>
              </a:spcAft>
              <a:buClrTx/>
              <a:buSzTx/>
              <a:buFontTx/>
              <a:buNone/>
              <a:tabLst/>
              <a:defRPr/>
            </a:pPr>
            <a:r>
              <a:rPr lang="en-US" sz="2400" dirty="0"/>
              <a:t>of employees in the tech Industry.</a:t>
            </a:r>
          </a:p>
        </p:txBody>
      </p:sp>
      <p:sp>
        <p:nvSpPr>
          <p:cNvPr id="8" name="Title 1">
            <a:extLst>
              <a:ext uri="{FF2B5EF4-FFF2-40B4-BE49-F238E27FC236}">
                <a16:creationId xmlns:a16="http://schemas.microsoft.com/office/drawing/2014/main" id="{9D324045-ECD7-B046-9886-9BB3ABBFE801}"/>
              </a:ext>
            </a:extLst>
          </p:cNvPr>
          <p:cNvSpPr txBox="1">
            <a:spLocks/>
          </p:cNvSpPr>
          <p:nvPr/>
        </p:nvSpPr>
        <p:spPr>
          <a:xfrm>
            <a:off x="7639217" y="4116291"/>
            <a:ext cx="1788247" cy="1077218"/>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marL="0" algn="ctr" defTabSz="914400" rtl="1" eaLnBrk="1" latinLnBrk="0" hangingPunct="1">
              <a:lnSpc>
                <a:spcPts val="2760"/>
              </a:lnSpc>
              <a:spcBef>
                <a:spcPct val="0"/>
              </a:spcBef>
              <a:buNone/>
            </a:pPr>
            <a:r>
              <a:rPr lang="en-US" sz="2800" dirty="0">
                <a:solidFill>
                  <a:schemeClr val="accent2"/>
                </a:solidFill>
              </a:rPr>
              <a:t>True</a:t>
            </a:r>
          </a:p>
          <a:p>
            <a:pPr marL="0" algn="ctr" defTabSz="914400" rtl="1" eaLnBrk="1" latinLnBrk="0" hangingPunct="1">
              <a:lnSpc>
                <a:spcPts val="2760"/>
              </a:lnSpc>
              <a:spcBef>
                <a:spcPct val="0"/>
              </a:spcBef>
              <a:buNone/>
            </a:pPr>
            <a:r>
              <a:rPr lang="en-US" sz="2800" dirty="0">
                <a:solidFill>
                  <a:schemeClr val="accent2"/>
                </a:solidFill>
              </a:rPr>
              <a:t>or</a:t>
            </a:r>
          </a:p>
          <a:p>
            <a:pPr marL="0" algn="ctr" defTabSz="914400" rtl="1" eaLnBrk="1" latinLnBrk="0" hangingPunct="1">
              <a:lnSpc>
                <a:spcPts val="2760"/>
              </a:lnSpc>
              <a:spcBef>
                <a:spcPct val="0"/>
              </a:spcBef>
              <a:buNone/>
            </a:pPr>
            <a:r>
              <a:rPr lang="en-US" sz="2800" dirty="0">
                <a:solidFill>
                  <a:schemeClr val="accent2"/>
                </a:solidFill>
              </a:rPr>
              <a:t>False</a:t>
            </a:r>
          </a:p>
        </p:txBody>
      </p:sp>
      <p:sp>
        <p:nvSpPr>
          <p:cNvPr id="9" name="Title 4">
            <a:hlinkClick r:id="rId5" action="ppaction://hlinksldjump"/>
            <a:extLst>
              <a:ext uri="{FF2B5EF4-FFF2-40B4-BE49-F238E27FC236}">
                <a16:creationId xmlns:a16="http://schemas.microsoft.com/office/drawing/2014/main" id="{337A452A-A71E-8C4B-9DD1-3460AF46A358}"/>
              </a:ext>
            </a:extLst>
          </p:cNvPr>
          <p:cNvSpPr txBox="1">
            <a:spLocks/>
          </p:cNvSpPr>
          <p:nvPr/>
        </p:nvSpPr>
        <p:spPr>
          <a:xfrm>
            <a:off x="2692908" y="5191540"/>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Tree>
    <p:extLst>
      <p:ext uri="{BB962C8B-B14F-4D97-AF65-F5344CB8AC3E}">
        <p14:creationId xmlns:p14="http://schemas.microsoft.com/office/powerpoint/2010/main" val="1135286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p16"/>
          <p:cNvSpPr txBox="1">
            <a:spLocks noGrp="1"/>
          </p:cNvSpPr>
          <p:nvPr>
            <p:ph type="body" idx="4294967295"/>
          </p:nvPr>
        </p:nvSpPr>
        <p:spPr>
          <a:xfrm>
            <a:off x="1013354" y="3507754"/>
            <a:ext cx="4481513" cy="183515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None/>
            </a:pPr>
            <a:r>
              <a:rPr lang="en-US" sz="2400" dirty="0"/>
              <a:t>What words of encouragement would help you try something new?</a:t>
            </a:r>
          </a:p>
        </p:txBody>
      </p:sp>
      <p:sp>
        <p:nvSpPr>
          <p:cNvPr id="8" name="Title 1">
            <a:extLst>
              <a:ext uri="{FF2B5EF4-FFF2-40B4-BE49-F238E27FC236}">
                <a16:creationId xmlns:a16="http://schemas.microsoft.com/office/drawing/2014/main" id="{A7D93DE8-E837-814E-BBA5-FE7FF1E8EF63}"/>
              </a:ext>
            </a:extLst>
          </p:cNvPr>
          <p:cNvSpPr txBox="1">
            <a:spLocks/>
          </p:cNvSpPr>
          <p:nvPr/>
        </p:nvSpPr>
        <p:spPr>
          <a:xfrm>
            <a:off x="7611785" y="4167143"/>
            <a:ext cx="1788247" cy="861774"/>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lgn="ctr"/>
            <a:r>
              <a:rPr lang="en-US" sz="2800" dirty="0">
                <a:solidFill>
                  <a:schemeClr val="accent3"/>
                </a:solidFill>
              </a:rPr>
              <a:t>ASK YOURSELF</a:t>
            </a:r>
          </a:p>
        </p:txBody>
      </p:sp>
      <p:pic>
        <p:nvPicPr>
          <p:cNvPr id="13" name="Picture 12">
            <a:extLst>
              <a:ext uri="{FF2B5EF4-FFF2-40B4-BE49-F238E27FC236}">
                <a16:creationId xmlns:a16="http://schemas.microsoft.com/office/drawing/2014/main" id="{58370295-9A4B-CA4B-88A9-B22DA56D6187}"/>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14" name="Picture 13">
            <a:extLst>
              <a:ext uri="{FF2B5EF4-FFF2-40B4-BE49-F238E27FC236}">
                <a16:creationId xmlns:a16="http://schemas.microsoft.com/office/drawing/2014/main" id="{B45A11D7-36F3-954F-B394-7E5B3AE27A1D}"/>
              </a:ext>
            </a:extLst>
          </p:cNvPr>
          <p:cNvPicPr>
            <a:picLocks noChangeAspect="1"/>
          </p:cNvPicPr>
          <p:nvPr/>
        </p:nvPicPr>
        <p:blipFill rotWithShape="1">
          <a:blip r:embed="rId4"/>
          <a:srcRect l="-4405" t="-3136" r="83687" b="55046"/>
          <a:stretch/>
        </p:blipFill>
        <p:spPr>
          <a:xfrm>
            <a:off x="1923667" y="1297128"/>
            <a:ext cx="1330444" cy="1822851"/>
          </a:xfrm>
          <a:prstGeom prst="rect">
            <a:avLst/>
          </a:prstGeom>
          <a:effectLst>
            <a:glow rad="161951">
              <a:schemeClr val="bg1">
                <a:alpha val="18123"/>
              </a:schemeClr>
            </a:glow>
          </a:effectLst>
        </p:spPr>
      </p:pic>
      <p:pic>
        <p:nvPicPr>
          <p:cNvPr id="15" name="Picture 14">
            <a:extLst>
              <a:ext uri="{FF2B5EF4-FFF2-40B4-BE49-F238E27FC236}">
                <a16:creationId xmlns:a16="http://schemas.microsoft.com/office/drawing/2014/main" id="{B5A81BD3-07E1-4D43-9CA6-23D540BF7023}"/>
              </a:ext>
            </a:extLst>
          </p:cNvPr>
          <p:cNvPicPr>
            <a:picLocks noChangeAspect="1"/>
          </p:cNvPicPr>
          <p:nvPr/>
        </p:nvPicPr>
        <p:blipFill rotWithShape="1">
          <a:blip r:embed="rId4"/>
          <a:srcRect l="79749" t="53072" r="-467" b="-1162"/>
          <a:stretch/>
        </p:blipFill>
        <p:spPr>
          <a:xfrm>
            <a:off x="3231259" y="1297128"/>
            <a:ext cx="1330444" cy="1822851"/>
          </a:xfrm>
          <a:prstGeom prst="rect">
            <a:avLst/>
          </a:prstGeom>
          <a:effectLst>
            <a:glow rad="161951">
              <a:schemeClr val="bg1">
                <a:alpha val="18123"/>
              </a:schemeClr>
            </a:glow>
          </a:effectLst>
        </p:spPr>
      </p:pic>
      <p:sp>
        <p:nvSpPr>
          <p:cNvPr id="9" name="Title 4">
            <a:hlinkClick r:id="rId5" action="ppaction://hlinksldjump"/>
            <a:extLst>
              <a:ext uri="{FF2B5EF4-FFF2-40B4-BE49-F238E27FC236}">
                <a16:creationId xmlns:a16="http://schemas.microsoft.com/office/drawing/2014/main" id="{764F67BE-102A-EB48-90F3-74DA29CB9ABF}"/>
              </a:ext>
            </a:extLst>
          </p:cNvPr>
          <p:cNvSpPr txBox="1">
            <a:spLocks/>
          </p:cNvSpPr>
          <p:nvPr/>
        </p:nvSpPr>
        <p:spPr>
          <a:xfrm>
            <a:off x="2588889" y="5198877"/>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Tree>
    <p:extLst>
      <p:ext uri="{BB962C8B-B14F-4D97-AF65-F5344CB8AC3E}">
        <p14:creationId xmlns:p14="http://schemas.microsoft.com/office/powerpoint/2010/main" val="6223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877851-AF04-46EA-96E4-249170C53355}"/>
              </a:ext>
            </a:extLst>
          </p:cNvPr>
          <p:cNvSpPr>
            <a:spLocks noGrp="1"/>
          </p:cNvSpPr>
          <p:nvPr>
            <p:ph type="title"/>
          </p:nvPr>
        </p:nvSpPr>
        <p:spPr>
          <a:xfrm>
            <a:off x="546521" y="568897"/>
            <a:ext cx="11091672" cy="553998"/>
          </a:xfrm>
        </p:spPr>
        <p:txBody>
          <a:bodyPr/>
          <a:lstStyle/>
          <a:p>
            <a:r>
              <a:rPr lang="en-US" dirty="0"/>
              <a:t>For Facilitator only</a:t>
            </a:r>
          </a:p>
        </p:txBody>
      </p:sp>
      <p:sp>
        <p:nvSpPr>
          <p:cNvPr id="6" name="Content Placeholder 5">
            <a:extLst>
              <a:ext uri="{FF2B5EF4-FFF2-40B4-BE49-F238E27FC236}">
                <a16:creationId xmlns:a16="http://schemas.microsoft.com/office/drawing/2014/main" id="{B699C7D7-7D5F-42EA-A20A-9E5A51328EE7}"/>
              </a:ext>
            </a:extLst>
          </p:cNvPr>
          <p:cNvSpPr>
            <a:spLocks noGrp="1"/>
          </p:cNvSpPr>
          <p:nvPr>
            <p:ph idx="1"/>
          </p:nvPr>
        </p:nvSpPr>
        <p:spPr>
          <a:xfrm>
            <a:off x="546521" y="1566952"/>
            <a:ext cx="11091672" cy="1862048"/>
          </a:xfrm>
        </p:spPr>
        <p:txBody>
          <a:bodyPr/>
          <a:lstStyle/>
          <a:p>
            <a:pPr marL="342900" indent="-342900">
              <a:buFont typeface="Arial" panose="020B0604020202020204" pitchFamily="34" charset="0"/>
              <a:buChar char="•"/>
            </a:pPr>
            <a:r>
              <a:rPr lang="en-US" sz="2400" dirty="0"/>
              <a:t>Please check notes for facilitator guide.</a:t>
            </a:r>
          </a:p>
          <a:p>
            <a:pPr marL="342900" indent="-342900">
              <a:buFont typeface="Arial" panose="020B0604020202020204" pitchFamily="34" charset="0"/>
              <a:buChar char="•"/>
            </a:pPr>
            <a:r>
              <a:rPr lang="en-US" sz="2400" dirty="0"/>
              <a:t>Please review session flow and instructions in advance.</a:t>
            </a:r>
          </a:p>
          <a:p>
            <a:pPr marL="342900" indent="-342900">
              <a:buFont typeface="Arial" panose="020B0604020202020204" pitchFamily="34" charset="0"/>
              <a:buChar char="•"/>
            </a:pPr>
            <a:endParaRPr lang="en-US" sz="2400" dirty="0"/>
          </a:p>
          <a:p>
            <a:r>
              <a:rPr lang="en-US" dirty="0"/>
              <a:t>Session time – 60 min</a:t>
            </a:r>
          </a:p>
        </p:txBody>
      </p:sp>
    </p:spTree>
    <p:extLst>
      <p:ext uri="{BB962C8B-B14F-4D97-AF65-F5344CB8AC3E}">
        <p14:creationId xmlns:p14="http://schemas.microsoft.com/office/powerpoint/2010/main" val="172920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p16"/>
          <p:cNvSpPr txBox="1">
            <a:spLocks noGrp="1"/>
          </p:cNvSpPr>
          <p:nvPr>
            <p:ph type="body" idx="4294967295"/>
          </p:nvPr>
        </p:nvSpPr>
        <p:spPr>
          <a:xfrm>
            <a:off x="757238" y="3568875"/>
            <a:ext cx="5338762" cy="169806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None/>
            </a:pPr>
            <a:r>
              <a:rPr lang="en-US" sz="2400" dirty="0"/>
              <a:t>Is there something that makes you afraid of trying something new?</a:t>
            </a:r>
            <a:endParaRPr sz="2400" dirty="0"/>
          </a:p>
        </p:txBody>
      </p:sp>
      <p:sp>
        <p:nvSpPr>
          <p:cNvPr id="12" name="Title 1">
            <a:extLst>
              <a:ext uri="{FF2B5EF4-FFF2-40B4-BE49-F238E27FC236}">
                <a16:creationId xmlns:a16="http://schemas.microsoft.com/office/drawing/2014/main" id="{10FD277F-D7E6-4A40-BFE0-94BE318A16F6}"/>
              </a:ext>
            </a:extLst>
          </p:cNvPr>
          <p:cNvSpPr txBox="1">
            <a:spLocks/>
          </p:cNvSpPr>
          <p:nvPr/>
        </p:nvSpPr>
        <p:spPr>
          <a:xfrm>
            <a:off x="7611785" y="4167143"/>
            <a:ext cx="1788247" cy="861774"/>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lgn="ctr"/>
            <a:r>
              <a:rPr lang="en-US" sz="2800" dirty="0">
                <a:solidFill>
                  <a:schemeClr val="accent3"/>
                </a:solidFill>
              </a:rPr>
              <a:t>ASK YOURSELF</a:t>
            </a:r>
          </a:p>
        </p:txBody>
      </p:sp>
      <p:pic>
        <p:nvPicPr>
          <p:cNvPr id="13" name="Picture 12">
            <a:extLst>
              <a:ext uri="{FF2B5EF4-FFF2-40B4-BE49-F238E27FC236}">
                <a16:creationId xmlns:a16="http://schemas.microsoft.com/office/drawing/2014/main" id="{83EBDA27-98A0-9042-BEF1-756DED04D449}"/>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14" name="Picture 13">
            <a:extLst>
              <a:ext uri="{FF2B5EF4-FFF2-40B4-BE49-F238E27FC236}">
                <a16:creationId xmlns:a16="http://schemas.microsoft.com/office/drawing/2014/main" id="{A934BDB8-5622-354F-B766-4E9FBFF2F9F2}"/>
              </a:ext>
            </a:extLst>
          </p:cNvPr>
          <p:cNvPicPr>
            <a:picLocks noChangeAspect="1"/>
          </p:cNvPicPr>
          <p:nvPr/>
        </p:nvPicPr>
        <p:blipFill rotWithShape="1">
          <a:blip r:embed="rId4"/>
          <a:srcRect l="-4405" t="-3136" r="83687" b="55046"/>
          <a:stretch/>
        </p:blipFill>
        <p:spPr>
          <a:xfrm>
            <a:off x="1923667" y="1297128"/>
            <a:ext cx="1330444" cy="1822851"/>
          </a:xfrm>
          <a:prstGeom prst="rect">
            <a:avLst/>
          </a:prstGeom>
          <a:effectLst>
            <a:glow rad="161951">
              <a:schemeClr val="bg1">
                <a:alpha val="18123"/>
              </a:schemeClr>
            </a:glow>
          </a:effectLst>
        </p:spPr>
      </p:pic>
      <p:pic>
        <p:nvPicPr>
          <p:cNvPr id="16" name="Picture 15">
            <a:extLst>
              <a:ext uri="{FF2B5EF4-FFF2-40B4-BE49-F238E27FC236}">
                <a16:creationId xmlns:a16="http://schemas.microsoft.com/office/drawing/2014/main" id="{F54D2F30-45CC-9B47-9E38-171434CE9242}"/>
              </a:ext>
            </a:extLst>
          </p:cNvPr>
          <p:cNvPicPr>
            <a:picLocks noChangeAspect="1"/>
          </p:cNvPicPr>
          <p:nvPr/>
        </p:nvPicPr>
        <p:blipFill rotWithShape="1">
          <a:blip r:embed="rId4"/>
          <a:srcRect l="-4405" t="-3136" r="83687" b="55046"/>
          <a:stretch/>
        </p:blipFill>
        <p:spPr>
          <a:xfrm>
            <a:off x="2801491" y="1297128"/>
            <a:ext cx="1330444" cy="1822851"/>
          </a:xfrm>
          <a:prstGeom prst="rect">
            <a:avLst/>
          </a:prstGeom>
          <a:effectLst>
            <a:glow rad="161951">
              <a:schemeClr val="bg1">
                <a:alpha val="18123"/>
              </a:schemeClr>
            </a:glow>
          </a:effectLst>
        </p:spPr>
      </p:pic>
      <p:sp>
        <p:nvSpPr>
          <p:cNvPr id="8" name="Title 4">
            <a:hlinkClick r:id="rId5" action="ppaction://hlinksldjump"/>
            <a:extLst>
              <a:ext uri="{FF2B5EF4-FFF2-40B4-BE49-F238E27FC236}">
                <a16:creationId xmlns:a16="http://schemas.microsoft.com/office/drawing/2014/main" id="{A4EF6670-272D-CF43-B103-B2728AD96B4E}"/>
              </a:ext>
            </a:extLst>
          </p:cNvPr>
          <p:cNvSpPr txBox="1">
            <a:spLocks/>
          </p:cNvSpPr>
          <p:nvPr/>
        </p:nvSpPr>
        <p:spPr>
          <a:xfrm>
            <a:off x="2588889" y="5266943"/>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Tree>
    <p:extLst>
      <p:ext uri="{BB962C8B-B14F-4D97-AF65-F5344CB8AC3E}">
        <p14:creationId xmlns:p14="http://schemas.microsoft.com/office/powerpoint/2010/main" val="192030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p16"/>
          <p:cNvSpPr txBox="1">
            <a:spLocks noGrp="1"/>
          </p:cNvSpPr>
          <p:nvPr>
            <p:ph idx="1"/>
          </p:nvPr>
        </p:nvSpPr>
        <p:spPr>
          <a:xfrm>
            <a:off x="764278" y="2686626"/>
            <a:ext cx="5707380" cy="2874246"/>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None/>
            </a:pPr>
            <a:r>
              <a:rPr lang="en-US" sz="2400" dirty="0"/>
              <a:t>What change would you like </a:t>
            </a:r>
          </a:p>
          <a:p>
            <a:pPr marL="0" lvl="0" indent="0" algn="ctr" rtl="0">
              <a:lnSpc>
                <a:spcPct val="100000"/>
              </a:lnSpc>
              <a:spcBef>
                <a:spcPts val="0"/>
              </a:spcBef>
              <a:spcAft>
                <a:spcPts val="0"/>
              </a:spcAft>
              <a:buClr>
                <a:schemeClr val="dk1"/>
              </a:buClr>
              <a:buSzPts val="2800"/>
              <a:buNone/>
            </a:pPr>
            <a:r>
              <a:rPr lang="en-US" sz="2400" dirty="0"/>
              <a:t>to bring to the world of technology?    </a:t>
            </a:r>
            <a:endParaRPr sz="2400" dirty="0"/>
          </a:p>
        </p:txBody>
      </p:sp>
      <p:pic>
        <p:nvPicPr>
          <p:cNvPr id="9" name="Picture 8">
            <a:extLst>
              <a:ext uri="{FF2B5EF4-FFF2-40B4-BE49-F238E27FC236}">
                <a16:creationId xmlns:a16="http://schemas.microsoft.com/office/drawing/2014/main" id="{B1F1339F-EF05-A445-B5B7-7D9C8806CBAC}"/>
              </a:ext>
            </a:extLst>
          </p:cNvPr>
          <p:cNvPicPr>
            <a:picLocks noChangeAspect="1"/>
          </p:cNvPicPr>
          <p:nvPr/>
        </p:nvPicPr>
        <p:blipFill rotWithShape="1">
          <a:blip r:embed="rId3"/>
          <a:srcRect l="1" t="44244" r="52824" b="1"/>
          <a:stretch/>
        </p:blipFill>
        <p:spPr>
          <a:xfrm>
            <a:off x="0" y="0"/>
            <a:ext cx="2898648" cy="3568875"/>
          </a:xfrm>
          <a:prstGeom prst="rect">
            <a:avLst/>
          </a:prstGeom>
        </p:spPr>
      </p:pic>
      <p:sp>
        <p:nvSpPr>
          <p:cNvPr id="10" name="Title 1">
            <a:extLst>
              <a:ext uri="{FF2B5EF4-FFF2-40B4-BE49-F238E27FC236}">
                <a16:creationId xmlns:a16="http://schemas.microsoft.com/office/drawing/2014/main" id="{B565C767-838A-DF47-B06A-D2B7E2EC238A}"/>
              </a:ext>
            </a:extLst>
          </p:cNvPr>
          <p:cNvSpPr txBox="1">
            <a:spLocks/>
          </p:cNvSpPr>
          <p:nvPr/>
        </p:nvSpPr>
        <p:spPr>
          <a:xfrm>
            <a:off x="7788569" y="4355574"/>
            <a:ext cx="1669756" cy="492443"/>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r>
              <a:rPr lang="en-US" sz="3200" dirty="0">
                <a:solidFill>
                  <a:schemeClr val="accent4"/>
                </a:solidFill>
              </a:rPr>
              <a:t>THINK…</a:t>
            </a:r>
          </a:p>
        </p:txBody>
      </p:sp>
      <p:pic>
        <p:nvPicPr>
          <p:cNvPr id="11" name="Picture 10">
            <a:extLst>
              <a:ext uri="{FF2B5EF4-FFF2-40B4-BE49-F238E27FC236}">
                <a16:creationId xmlns:a16="http://schemas.microsoft.com/office/drawing/2014/main" id="{C4BA0B22-9F63-724C-AC3D-A800ABFFEC86}"/>
              </a:ext>
            </a:extLst>
          </p:cNvPr>
          <p:cNvPicPr>
            <a:picLocks noChangeAspect="1"/>
          </p:cNvPicPr>
          <p:nvPr/>
        </p:nvPicPr>
        <p:blipFill rotWithShape="1">
          <a:blip r:embed="rId4"/>
          <a:srcRect l="-4405" t="-3136" r="83687" b="55046"/>
          <a:stretch/>
        </p:blipFill>
        <p:spPr>
          <a:xfrm>
            <a:off x="1923667" y="1297128"/>
            <a:ext cx="1330444" cy="1822851"/>
          </a:xfrm>
          <a:prstGeom prst="rect">
            <a:avLst/>
          </a:prstGeom>
          <a:effectLst>
            <a:glow rad="161951">
              <a:schemeClr val="bg1">
                <a:alpha val="18123"/>
              </a:schemeClr>
            </a:glow>
          </a:effectLst>
        </p:spPr>
      </p:pic>
      <p:pic>
        <p:nvPicPr>
          <p:cNvPr id="12" name="Picture 11">
            <a:extLst>
              <a:ext uri="{FF2B5EF4-FFF2-40B4-BE49-F238E27FC236}">
                <a16:creationId xmlns:a16="http://schemas.microsoft.com/office/drawing/2014/main" id="{DC75C86E-C4EE-E04A-8A00-E12D10C13C4A}"/>
              </a:ext>
            </a:extLst>
          </p:cNvPr>
          <p:cNvPicPr>
            <a:picLocks noChangeAspect="1"/>
          </p:cNvPicPr>
          <p:nvPr/>
        </p:nvPicPr>
        <p:blipFill rotWithShape="1">
          <a:blip r:embed="rId4"/>
          <a:srcRect l="17950" t="-2171" r="61332" b="54081"/>
          <a:stretch/>
        </p:blipFill>
        <p:spPr>
          <a:xfrm>
            <a:off x="3208778" y="1335061"/>
            <a:ext cx="1330444" cy="1822851"/>
          </a:xfrm>
          <a:prstGeom prst="rect">
            <a:avLst/>
          </a:prstGeom>
          <a:effectLst>
            <a:glow rad="161951">
              <a:schemeClr val="bg1">
                <a:alpha val="18123"/>
              </a:schemeClr>
            </a:glow>
          </a:effectLst>
        </p:spPr>
      </p:pic>
      <p:sp>
        <p:nvSpPr>
          <p:cNvPr id="8" name="Title 4">
            <a:hlinkClick r:id="rId5" action="ppaction://hlinksldjump"/>
            <a:extLst>
              <a:ext uri="{FF2B5EF4-FFF2-40B4-BE49-F238E27FC236}">
                <a16:creationId xmlns:a16="http://schemas.microsoft.com/office/drawing/2014/main" id="{E7BF58CE-AC16-5246-AB3C-32D088FA9A14}"/>
              </a:ext>
            </a:extLst>
          </p:cNvPr>
          <p:cNvSpPr txBox="1">
            <a:spLocks/>
          </p:cNvSpPr>
          <p:nvPr/>
        </p:nvSpPr>
        <p:spPr>
          <a:xfrm>
            <a:off x="2685288" y="5153607"/>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Tree>
    <p:extLst>
      <p:ext uri="{BB962C8B-B14F-4D97-AF65-F5344CB8AC3E}">
        <p14:creationId xmlns:p14="http://schemas.microsoft.com/office/powerpoint/2010/main" val="421945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 name="Title 1">
            <a:extLst>
              <a:ext uri="{FF2B5EF4-FFF2-40B4-BE49-F238E27FC236}">
                <a16:creationId xmlns:a16="http://schemas.microsoft.com/office/drawing/2014/main" id="{15451FA1-9A63-491A-8DDB-A3A90C418953}"/>
              </a:ext>
            </a:extLst>
          </p:cNvPr>
          <p:cNvSpPr>
            <a:spLocks noGrp="1"/>
          </p:cNvSpPr>
          <p:nvPr>
            <p:ph type="title" idx="4294967295"/>
          </p:nvPr>
        </p:nvSpPr>
        <p:spPr>
          <a:xfrm>
            <a:off x="-221750" y="1123933"/>
            <a:ext cx="4652673" cy="1169551"/>
          </a:xfrm>
        </p:spPr>
        <p:txBody>
          <a:bodyPr/>
          <a:lstStyle/>
          <a:p>
            <a:pPr algn="ctr"/>
            <a:r>
              <a:rPr lang="en-US" sz="4000" dirty="0">
                <a:gradFill>
                  <a:gsLst>
                    <a:gs pos="0">
                      <a:schemeClr val="accent2"/>
                    </a:gs>
                    <a:gs pos="100000">
                      <a:schemeClr val="accent4"/>
                    </a:gs>
                  </a:gsLst>
                  <a:lin ang="0" scaled="0"/>
                </a:gradFill>
                <a:latin typeface="Century Gothic" panose="020B0502020202020204" pitchFamily="34" charset="0"/>
                <a:ea typeface="Assistant"/>
                <a:cs typeface="Assistant"/>
                <a:sym typeface="Assistant"/>
              </a:rPr>
              <a:t>IMAGINE</a:t>
            </a:r>
            <a:r>
              <a:rPr lang="en-US" dirty="0">
                <a:gradFill>
                  <a:gsLst>
                    <a:gs pos="0">
                      <a:schemeClr val="accent2"/>
                    </a:gs>
                    <a:gs pos="100000">
                      <a:schemeClr val="accent4"/>
                    </a:gs>
                  </a:gsLst>
                  <a:lin ang="0" scaled="0"/>
                </a:gradFill>
                <a:latin typeface="Century Gothic" panose="020B0502020202020204" pitchFamily="34" charset="0"/>
                <a:ea typeface="Assistant"/>
                <a:cs typeface="Assistant"/>
                <a:sym typeface="Assistant"/>
              </a:rPr>
              <a:t> </a:t>
            </a:r>
            <a:br>
              <a:rPr lang="en-US" dirty="0">
                <a:gradFill>
                  <a:gsLst>
                    <a:gs pos="0">
                      <a:schemeClr val="accent2"/>
                    </a:gs>
                    <a:gs pos="100000">
                      <a:schemeClr val="accent4"/>
                    </a:gs>
                  </a:gsLst>
                  <a:lin ang="0" scaled="0"/>
                </a:gradFill>
                <a:latin typeface="Century Gothic" panose="020B0502020202020204" pitchFamily="34" charset="0"/>
                <a:ea typeface="Assistant"/>
                <a:cs typeface="Assistant"/>
                <a:sym typeface="Assistant"/>
              </a:rPr>
            </a:br>
            <a:endParaRPr lang="en-US" dirty="0">
              <a:gradFill>
                <a:gsLst>
                  <a:gs pos="0">
                    <a:schemeClr val="accent2"/>
                  </a:gs>
                  <a:gs pos="100000">
                    <a:schemeClr val="accent4"/>
                  </a:gs>
                </a:gsLst>
                <a:lin ang="0" scaled="0"/>
              </a:gradFill>
              <a:latin typeface="Century Gothic" panose="020B0502020202020204" pitchFamily="34" charset="0"/>
            </a:endParaRPr>
          </a:p>
        </p:txBody>
      </p:sp>
      <p:sp>
        <p:nvSpPr>
          <p:cNvPr id="4" name="Google Shape;249;p22">
            <a:extLst>
              <a:ext uri="{FF2B5EF4-FFF2-40B4-BE49-F238E27FC236}">
                <a16:creationId xmlns:a16="http://schemas.microsoft.com/office/drawing/2014/main" id="{03129F53-FCE3-46C9-86A4-F2CA69399BD8}"/>
              </a:ext>
            </a:extLst>
          </p:cNvPr>
          <p:cNvSpPr txBox="1">
            <a:spLocks/>
          </p:cNvSpPr>
          <p:nvPr/>
        </p:nvSpPr>
        <p:spPr>
          <a:xfrm>
            <a:off x="1205504" y="2826229"/>
            <a:ext cx="5845175" cy="94138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lt1"/>
              </a:buClr>
              <a:buSzPts val="3200"/>
              <a:buFont typeface="Arial"/>
              <a:buNone/>
              <a:defRPr sz="3200" b="1" i="0" u="none" strike="noStrike" cap="none">
                <a:solidFill>
                  <a:schemeClr val="lt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pPr marL="0" indent="0">
              <a:spcBef>
                <a:spcPts val="0"/>
              </a:spcBef>
            </a:pPr>
            <a:r>
              <a:rPr lang="en-US" sz="2400" dirty="0">
                <a:latin typeface="Assistant"/>
                <a:ea typeface="Assistant"/>
                <a:cs typeface="Assistant"/>
                <a:sym typeface="Assistant"/>
              </a:rPr>
              <a:t>Go to</a:t>
            </a:r>
            <a:r>
              <a:rPr lang="en-US" sz="2400" dirty="0">
                <a:solidFill>
                  <a:schemeClr val="bg1"/>
                </a:solidFill>
                <a:latin typeface="Assistant"/>
                <a:ea typeface="Assistant"/>
                <a:cs typeface="Assistant"/>
                <a:sym typeface="Assistant"/>
              </a:rPr>
              <a:t>: </a:t>
            </a:r>
            <a:r>
              <a:rPr lang="en-US" sz="2400" dirty="0">
                <a:solidFill>
                  <a:schemeClr val="bg1"/>
                </a:solidFill>
                <a:ea typeface="Assistant" pitchFamily="2" charset="-79"/>
                <a:cs typeface="Assistant" pitchFamily="2" charset="-79"/>
                <a:hlinkClick r:id="rId3">
                  <a:extLst>
                    <a:ext uri="{A12FA001-AC4F-418D-AE19-62706E023703}">
                      <ahyp:hlinkClr xmlns:ahyp="http://schemas.microsoft.com/office/drawing/2018/hyperlinkcolor" val="tx"/>
                    </a:ext>
                  </a:extLst>
                </a:hlinkClick>
              </a:rPr>
              <a:t>EmailFuture.com </a:t>
            </a:r>
            <a:endParaRPr lang="en-US" sz="2800" dirty="0">
              <a:solidFill>
                <a:schemeClr val="bg1"/>
              </a:solidFill>
              <a:latin typeface="Assistant"/>
              <a:ea typeface="Assistant"/>
              <a:cs typeface="Assistant"/>
              <a:sym typeface="Assistant"/>
            </a:endParaRPr>
          </a:p>
        </p:txBody>
      </p:sp>
      <p:pic>
        <p:nvPicPr>
          <p:cNvPr id="3" name="Picture 2">
            <a:extLst>
              <a:ext uri="{FF2B5EF4-FFF2-40B4-BE49-F238E27FC236}">
                <a16:creationId xmlns:a16="http://schemas.microsoft.com/office/drawing/2014/main" id="{8204D7B9-5D77-4E83-8BBE-BCE05BDFDB85}"/>
              </a:ext>
            </a:extLst>
          </p:cNvPr>
          <p:cNvPicPr>
            <a:picLocks noChangeAspect="1"/>
          </p:cNvPicPr>
          <p:nvPr/>
        </p:nvPicPr>
        <p:blipFill>
          <a:blip r:embed="rId4"/>
          <a:stretch>
            <a:fillRect/>
          </a:stretch>
        </p:blipFill>
        <p:spPr>
          <a:xfrm>
            <a:off x="421859" y="7062277"/>
            <a:ext cx="3622762" cy="3619224"/>
          </a:xfrm>
          <a:prstGeom prst="rect">
            <a:avLst/>
          </a:prstGeom>
        </p:spPr>
      </p:pic>
      <p:pic>
        <p:nvPicPr>
          <p:cNvPr id="6" name="Picture 5">
            <a:extLst>
              <a:ext uri="{FF2B5EF4-FFF2-40B4-BE49-F238E27FC236}">
                <a16:creationId xmlns:a16="http://schemas.microsoft.com/office/drawing/2014/main" id="{C260AEE9-F6D2-4E5E-AC75-815B92152C2B}"/>
              </a:ext>
            </a:extLst>
          </p:cNvPr>
          <p:cNvPicPr>
            <a:picLocks noChangeAspect="1"/>
          </p:cNvPicPr>
          <p:nvPr/>
        </p:nvPicPr>
        <p:blipFill>
          <a:blip r:embed="rId5"/>
          <a:stretch>
            <a:fillRect/>
          </a:stretch>
        </p:blipFill>
        <p:spPr>
          <a:xfrm>
            <a:off x="4430923" y="7062277"/>
            <a:ext cx="3622762" cy="3622762"/>
          </a:xfrm>
          <a:prstGeom prst="rect">
            <a:avLst/>
          </a:prstGeom>
        </p:spPr>
      </p:pic>
      <p:pic>
        <p:nvPicPr>
          <p:cNvPr id="8" name="Picture 7">
            <a:extLst>
              <a:ext uri="{FF2B5EF4-FFF2-40B4-BE49-F238E27FC236}">
                <a16:creationId xmlns:a16="http://schemas.microsoft.com/office/drawing/2014/main" id="{B4DFAAE5-01DB-4BBF-AFD0-B4B7661F3328}"/>
              </a:ext>
            </a:extLst>
          </p:cNvPr>
          <p:cNvPicPr>
            <a:picLocks noChangeAspect="1"/>
          </p:cNvPicPr>
          <p:nvPr/>
        </p:nvPicPr>
        <p:blipFill>
          <a:blip r:embed="rId6"/>
          <a:stretch>
            <a:fillRect/>
          </a:stretch>
        </p:blipFill>
        <p:spPr>
          <a:xfrm>
            <a:off x="8439987" y="7062277"/>
            <a:ext cx="3622762" cy="3622762"/>
          </a:xfrm>
          <a:prstGeom prst="rect">
            <a:avLst/>
          </a:prstGeom>
        </p:spPr>
      </p:pic>
      <p:sp>
        <p:nvSpPr>
          <p:cNvPr id="9" name="TextBox 8">
            <a:extLst>
              <a:ext uri="{FF2B5EF4-FFF2-40B4-BE49-F238E27FC236}">
                <a16:creationId xmlns:a16="http://schemas.microsoft.com/office/drawing/2014/main" id="{0DC4A9F6-B3BE-CC47-B7B6-7D54879B46D9}"/>
              </a:ext>
            </a:extLst>
          </p:cNvPr>
          <p:cNvSpPr txBox="1"/>
          <p:nvPr/>
        </p:nvSpPr>
        <p:spPr>
          <a:xfrm>
            <a:off x="1697330" y="239655"/>
            <a:ext cx="6099048" cy="2322314"/>
          </a:xfrm>
          <a:prstGeom prst="rect">
            <a:avLst/>
          </a:prstGeom>
          <a:noFill/>
        </p:spPr>
        <p:txBody>
          <a:bodyPr wrap="square">
            <a:spAutoFit/>
          </a:bodyPr>
          <a:lstStyle/>
          <a:p>
            <a:r>
              <a:rPr lang="en-US" sz="8000" b="1" dirty="0">
                <a:gradFill>
                  <a:gsLst>
                    <a:gs pos="0">
                      <a:schemeClr val="accent2"/>
                    </a:gs>
                    <a:gs pos="100000">
                      <a:schemeClr val="accent4"/>
                    </a:gs>
                  </a:gsLst>
                  <a:lin ang="0" scaled="0"/>
                </a:gradFill>
                <a:latin typeface="Century Gothic" panose="020B0502020202020204" pitchFamily="34" charset="0"/>
                <a:ea typeface="Assistant"/>
                <a:cs typeface="Assistant"/>
                <a:sym typeface="Assistant"/>
              </a:rPr>
              <a:t> </a:t>
            </a:r>
            <a:br>
              <a:rPr lang="en-US" sz="8000" b="1" dirty="0">
                <a:gradFill>
                  <a:gsLst>
                    <a:gs pos="0">
                      <a:schemeClr val="accent2"/>
                    </a:gs>
                    <a:gs pos="100000">
                      <a:schemeClr val="accent4"/>
                    </a:gs>
                  </a:gsLst>
                  <a:lin ang="0" scaled="0"/>
                </a:gradFill>
                <a:latin typeface="Century Gothic" panose="020B0502020202020204" pitchFamily="34" charset="0"/>
                <a:ea typeface="Assistant"/>
                <a:cs typeface="Assistant"/>
                <a:sym typeface="Assistant"/>
              </a:rPr>
            </a:br>
            <a:r>
              <a:rPr lang="en-US" sz="8000" b="1" dirty="0">
                <a:gradFill>
                  <a:gsLst>
                    <a:gs pos="0">
                      <a:schemeClr val="accent2"/>
                    </a:gs>
                    <a:gs pos="100000">
                      <a:schemeClr val="accent4"/>
                    </a:gs>
                  </a:gsLst>
                  <a:lin ang="0" scaled="0"/>
                </a:gradFill>
                <a:latin typeface="Century Gothic" panose="020B0502020202020204" pitchFamily="34" charset="0"/>
                <a:ea typeface="Assistant"/>
                <a:cs typeface="Assistant"/>
                <a:sym typeface="Assistant"/>
              </a:rPr>
              <a:t>FUTURE</a:t>
            </a:r>
            <a:endParaRPr lang="en-IL" sz="8000" b="1" dirty="0"/>
          </a:p>
        </p:txBody>
      </p:sp>
      <p:sp>
        <p:nvSpPr>
          <p:cNvPr id="10" name="TextBox 9">
            <a:extLst>
              <a:ext uri="{FF2B5EF4-FFF2-40B4-BE49-F238E27FC236}">
                <a16:creationId xmlns:a16="http://schemas.microsoft.com/office/drawing/2014/main" id="{F310C743-1F09-5E45-B496-EFDF4E5A4ADC}"/>
              </a:ext>
            </a:extLst>
          </p:cNvPr>
          <p:cNvSpPr txBox="1"/>
          <p:nvPr/>
        </p:nvSpPr>
        <p:spPr>
          <a:xfrm>
            <a:off x="951631" y="1574382"/>
            <a:ext cx="6099048" cy="523220"/>
          </a:xfrm>
          <a:prstGeom prst="rect">
            <a:avLst/>
          </a:prstGeom>
          <a:noFill/>
        </p:spPr>
        <p:txBody>
          <a:bodyPr wrap="square">
            <a:spAutoFit/>
          </a:bodyPr>
          <a:lstStyle/>
          <a:p>
            <a:r>
              <a:rPr lang="en-US" sz="2800" b="1" dirty="0">
                <a:solidFill>
                  <a:schemeClr val="accent2"/>
                </a:solidFill>
                <a:latin typeface="Century Gothic" panose="020B0502020202020204" pitchFamily="34" charset="0"/>
                <a:ea typeface="Assistant"/>
                <a:cs typeface="Assistant"/>
                <a:sym typeface="Assistant"/>
              </a:rPr>
              <a:t>your</a:t>
            </a:r>
            <a:endParaRPr lang="en-IL" sz="2800" b="1" dirty="0">
              <a:solidFill>
                <a:schemeClr val="accent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E003B4-9459-499C-9416-A6C673BEF204}"/>
              </a:ext>
            </a:extLst>
          </p:cNvPr>
          <p:cNvPicPr>
            <a:picLocks noChangeAspect="1"/>
          </p:cNvPicPr>
          <p:nvPr/>
        </p:nvPicPr>
        <p:blipFill rotWithShape="1">
          <a:blip r:embed="rId3"/>
          <a:srcRect t="9752" r="2133"/>
          <a:stretch/>
        </p:blipFill>
        <p:spPr>
          <a:xfrm>
            <a:off x="8954" y="0"/>
            <a:ext cx="6711886" cy="6857999"/>
          </a:xfrm>
          <a:prstGeom prst="rect">
            <a:avLst/>
          </a:prstGeom>
        </p:spPr>
      </p:pic>
      <p:sp>
        <p:nvSpPr>
          <p:cNvPr id="3" name="Rectangle 2">
            <a:extLst>
              <a:ext uri="{FF2B5EF4-FFF2-40B4-BE49-F238E27FC236}">
                <a16:creationId xmlns:a16="http://schemas.microsoft.com/office/drawing/2014/main" id="{037558D7-4DA8-C245-AAC8-53FCEBF47187}"/>
              </a:ext>
            </a:extLst>
          </p:cNvPr>
          <p:cNvSpPr/>
          <p:nvPr/>
        </p:nvSpPr>
        <p:spPr>
          <a:xfrm rot="10800000">
            <a:off x="5916168" y="0"/>
            <a:ext cx="1463040" cy="6858000"/>
          </a:xfrm>
          <a:prstGeom prst="rect">
            <a:avLst/>
          </a:prstGeom>
          <a:gradFill>
            <a:gsLst>
              <a:gs pos="50000">
                <a:schemeClr val="tx1"/>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dirty="0" err="1"/>
          </a:p>
        </p:txBody>
      </p:sp>
      <p:pic>
        <p:nvPicPr>
          <p:cNvPr id="6" name="Picture 5">
            <a:extLst>
              <a:ext uri="{FF2B5EF4-FFF2-40B4-BE49-F238E27FC236}">
                <a16:creationId xmlns:a16="http://schemas.microsoft.com/office/drawing/2014/main" id="{1C933844-3113-054C-A040-24D0D91397BA}"/>
              </a:ext>
            </a:extLst>
          </p:cNvPr>
          <p:cNvPicPr>
            <a:picLocks noChangeAspect="1"/>
          </p:cNvPicPr>
          <p:nvPr/>
        </p:nvPicPr>
        <p:blipFill>
          <a:blip r:embed="rId4"/>
          <a:stretch>
            <a:fillRect/>
          </a:stretch>
        </p:blipFill>
        <p:spPr>
          <a:xfrm>
            <a:off x="7417943" y="661414"/>
            <a:ext cx="3947162" cy="3947162"/>
          </a:xfrm>
          <a:prstGeom prst="rect">
            <a:avLst/>
          </a:prstGeom>
        </p:spPr>
      </p:pic>
      <p:sp>
        <p:nvSpPr>
          <p:cNvPr id="2" name="TextBox 1">
            <a:extLst>
              <a:ext uri="{FF2B5EF4-FFF2-40B4-BE49-F238E27FC236}">
                <a16:creationId xmlns:a16="http://schemas.microsoft.com/office/drawing/2014/main" id="{3F33D976-D363-4D9E-8F55-922F40087436}"/>
              </a:ext>
            </a:extLst>
          </p:cNvPr>
          <p:cNvSpPr txBox="1"/>
          <p:nvPr/>
        </p:nvSpPr>
        <p:spPr>
          <a:xfrm>
            <a:off x="7168896" y="3971835"/>
            <a:ext cx="5172075" cy="1015663"/>
          </a:xfrm>
          <a:prstGeom prst="rect">
            <a:avLst/>
          </a:prstGeom>
          <a:noFill/>
        </p:spPr>
        <p:txBody>
          <a:bodyPr wrap="square" rtlCol="0">
            <a:spAutoFit/>
          </a:bodyPr>
          <a:lstStyle/>
          <a:p>
            <a:r>
              <a:rPr lang="en-US" sz="2000" b="1" dirty="0">
                <a:solidFill>
                  <a:schemeClr val="accent3"/>
                </a:solidFill>
              </a:rPr>
              <a:t>Go to</a:t>
            </a:r>
          </a:p>
          <a:p>
            <a:r>
              <a:rPr lang="en-US" sz="2000" dirty="0">
                <a:solidFill>
                  <a:schemeClr val="bg1"/>
                </a:solidFill>
                <a:hlinkClick r:id="rId5">
                  <a:extLst>
                    <a:ext uri="{A12FA001-AC4F-418D-AE19-62706E023703}">
                      <ahyp:hlinkClr xmlns:ahyp="http://schemas.microsoft.com/office/drawing/2018/hyperlinkcolor" val="tx"/>
                    </a:ext>
                  </a:extLst>
                </a:hlinkClick>
              </a:rPr>
              <a:t>www.amdocs.com/futureisequal</a:t>
            </a:r>
            <a:r>
              <a:rPr lang="en-US" sz="2000" dirty="0">
                <a:solidFill>
                  <a:schemeClr val="bg1"/>
                </a:solidFill>
              </a:rPr>
              <a:t> </a:t>
            </a:r>
          </a:p>
          <a:p>
            <a:r>
              <a:rPr lang="en-US" sz="2000" dirty="0">
                <a:solidFill>
                  <a:schemeClr val="bg1"/>
                </a:solidFill>
              </a:rPr>
              <a:t>for more details</a:t>
            </a:r>
          </a:p>
        </p:txBody>
      </p:sp>
    </p:spTree>
    <p:extLst>
      <p:ext uri="{BB962C8B-B14F-4D97-AF65-F5344CB8AC3E}">
        <p14:creationId xmlns:p14="http://schemas.microsoft.com/office/powerpoint/2010/main" val="2579761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04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3"/>
          <p:cNvSpPr txBox="1"/>
          <p:nvPr/>
        </p:nvSpPr>
        <p:spPr>
          <a:xfrm>
            <a:off x="3339548" y="1406081"/>
            <a:ext cx="606713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 </a:t>
            </a:r>
            <a:endParaRPr sz="1800">
              <a:solidFill>
                <a:schemeClr val="dk1"/>
              </a:solidFill>
              <a:latin typeface="Century Gothic"/>
              <a:ea typeface="Century Gothic"/>
              <a:cs typeface="Century Gothic"/>
              <a:sym typeface="Century Gothic"/>
            </a:endParaRPr>
          </a:p>
        </p:txBody>
      </p:sp>
      <p:sp>
        <p:nvSpPr>
          <p:cNvPr id="9" name="Title 8">
            <a:extLst>
              <a:ext uri="{FF2B5EF4-FFF2-40B4-BE49-F238E27FC236}">
                <a16:creationId xmlns:a16="http://schemas.microsoft.com/office/drawing/2014/main" id="{699B0653-2F8D-4905-86EF-5965A2E61646}"/>
              </a:ext>
            </a:extLst>
          </p:cNvPr>
          <p:cNvSpPr>
            <a:spLocks noGrp="1"/>
          </p:cNvSpPr>
          <p:nvPr>
            <p:ph type="title"/>
          </p:nvPr>
        </p:nvSpPr>
        <p:spPr>
          <a:xfrm>
            <a:off x="546521" y="426056"/>
            <a:ext cx="11091672" cy="553998"/>
          </a:xfrm>
        </p:spPr>
        <p:txBody>
          <a:bodyPr/>
          <a:lstStyle/>
          <a:p>
            <a:r>
              <a:rPr lang="en-US" dirty="0">
                <a:latin typeface="Century Gothic"/>
                <a:ea typeface="Century Gothic"/>
                <a:cs typeface="Century Gothic"/>
                <a:sym typeface="Century Gothic"/>
              </a:rPr>
              <a:t>The exciting world of Tech</a:t>
            </a:r>
            <a:endParaRPr lang="en-US" dirty="0"/>
          </a:p>
        </p:txBody>
      </p:sp>
      <p:sp>
        <p:nvSpPr>
          <p:cNvPr id="100" name="Google Shape;100;p3"/>
          <p:cNvSpPr txBox="1"/>
          <p:nvPr/>
        </p:nvSpPr>
        <p:spPr>
          <a:xfrm>
            <a:off x="5432196" y="6263148"/>
            <a:ext cx="132760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dirty="0">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Video Link</a:t>
            </a:r>
            <a:endParaRPr sz="1800" dirty="0">
              <a:latin typeface="Century Gothic"/>
              <a:ea typeface="Century Gothic"/>
              <a:cs typeface="Century Gothic"/>
              <a:sym typeface="Century Gothic"/>
            </a:endParaRPr>
          </a:p>
        </p:txBody>
      </p:sp>
      <p:pic>
        <p:nvPicPr>
          <p:cNvPr id="6" name="Picture 5">
            <a:hlinkClick r:id="rId3"/>
            <a:extLst>
              <a:ext uri="{FF2B5EF4-FFF2-40B4-BE49-F238E27FC236}">
                <a16:creationId xmlns:a16="http://schemas.microsoft.com/office/drawing/2014/main" id="{93FEEA29-C1B2-424E-9D11-300CDCC51B04}"/>
              </a:ext>
            </a:extLst>
          </p:cNvPr>
          <p:cNvPicPr>
            <a:picLocks noChangeAspect="1"/>
          </p:cNvPicPr>
          <p:nvPr/>
        </p:nvPicPr>
        <p:blipFill>
          <a:blip r:embed="rId4"/>
          <a:stretch>
            <a:fillRect/>
          </a:stretch>
        </p:blipFill>
        <p:spPr>
          <a:xfrm>
            <a:off x="1917754" y="1195215"/>
            <a:ext cx="8349206" cy="4613874"/>
          </a:xfrm>
          <a:prstGeom prst="rect">
            <a:avLst/>
          </a:prstGeom>
        </p:spPr>
      </p:pic>
      <p:pic>
        <p:nvPicPr>
          <p:cNvPr id="7" name="Picture 6">
            <a:extLst>
              <a:ext uri="{FF2B5EF4-FFF2-40B4-BE49-F238E27FC236}">
                <a16:creationId xmlns:a16="http://schemas.microsoft.com/office/drawing/2014/main" id="{8B68E8DC-429E-4F94-AB66-388EA9B8FA79}"/>
              </a:ext>
            </a:extLst>
          </p:cNvPr>
          <p:cNvPicPr>
            <a:picLocks noChangeAspect="1"/>
          </p:cNvPicPr>
          <p:nvPr/>
        </p:nvPicPr>
        <p:blipFill>
          <a:blip r:embed="rId5"/>
          <a:stretch>
            <a:fillRect/>
          </a:stretch>
        </p:blipFill>
        <p:spPr>
          <a:xfrm>
            <a:off x="5023262" y="3108932"/>
            <a:ext cx="1505591" cy="11132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5" name="Teardrop 14">
            <a:extLst>
              <a:ext uri="{FF2B5EF4-FFF2-40B4-BE49-F238E27FC236}">
                <a16:creationId xmlns:a16="http://schemas.microsoft.com/office/drawing/2014/main" id="{EF33B529-F423-EF4B-8A09-230CF0D738BC}"/>
              </a:ext>
            </a:extLst>
          </p:cNvPr>
          <p:cNvSpPr/>
          <p:nvPr/>
        </p:nvSpPr>
        <p:spPr>
          <a:xfrm rot="5177182">
            <a:off x="1674044" y="2303656"/>
            <a:ext cx="2806111" cy="2780036"/>
          </a:xfrm>
          <a:prstGeom prst="teardrop">
            <a:avLst>
              <a:gd name="adj" fmla="val 121676"/>
            </a:avLst>
          </a:prstGeom>
          <a:gradFill>
            <a:gsLst>
              <a:gs pos="0">
                <a:schemeClr val="accent2"/>
              </a:gs>
              <a:gs pos="100000">
                <a:schemeClr val="accent2">
                  <a:lumMod val="75000"/>
                </a:schemeClr>
              </a:gs>
            </a:gsLst>
            <a:lin ang="5400000" scaled="0"/>
          </a:gra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dirty="0" err="1"/>
          </a:p>
        </p:txBody>
      </p:sp>
      <p:sp>
        <p:nvSpPr>
          <p:cNvPr id="6" name="TextBox 5">
            <a:extLst>
              <a:ext uri="{FF2B5EF4-FFF2-40B4-BE49-F238E27FC236}">
                <a16:creationId xmlns:a16="http://schemas.microsoft.com/office/drawing/2014/main" id="{9353FB11-7461-C64F-AA85-5C602E7BA76E}"/>
              </a:ext>
            </a:extLst>
          </p:cNvPr>
          <p:cNvSpPr txBox="1"/>
          <p:nvPr/>
        </p:nvSpPr>
        <p:spPr>
          <a:xfrm>
            <a:off x="2122803" y="2772356"/>
            <a:ext cx="2095596" cy="1446550"/>
          </a:xfrm>
          <a:prstGeom prst="rect">
            <a:avLst/>
          </a:prstGeom>
          <a:noFill/>
        </p:spPr>
        <p:txBody>
          <a:bodyPr wrap="square">
            <a:spAutoFit/>
          </a:bodyPr>
          <a:lstStyle/>
          <a:p>
            <a:pPr marR="0" lvl="0" algn="l" rtl="0">
              <a:spcBef>
                <a:spcPts val="0"/>
              </a:spcBef>
              <a:spcAft>
                <a:spcPts val="0"/>
              </a:spcAft>
              <a:buClr>
                <a:srgbClr val="53529D"/>
              </a:buClr>
              <a:buSzPts val="4200"/>
            </a:pPr>
            <a:r>
              <a:rPr lang="en-US" sz="2800" b="1" dirty="0">
                <a:solidFill>
                  <a:schemeClr val="bg1"/>
                </a:solidFill>
                <a:latin typeface="Century Gothic"/>
                <a:ea typeface="Century Gothic"/>
                <a:cs typeface="Century Gothic"/>
                <a:sym typeface="Century Gothic"/>
              </a:rPr>
              <a:t>What</a:t>
            </a:r>
            <a:r>
              <a:rPr lang="en-US" sz="1800" dirty="0">
                <a:solidFill>
                  <a:schemeClr val="bg1"/>
                </a:solidFill>
                <a:latin typeface="Century Gothic"/>
                <a:ea typeface="Century Gothic"/>
                <a:cs typeface="Century Gothic"/>
                <a:sym typeface="Century Gothic"/>
              </a:rPr>
              <a:t> </a:t>
            </a:r>
            <a:r>
              <a:rPr lang="en-US" sz="2000" dirty="0">
                <a:solidFill>
                  <a:schemeClr val="bg1"/>
                </a:solidFill>
                <a:latin typeface="Century Gothic"/>
                <a:ea typeface="Century Gothic"/>
                <a:cs typeface="Century Gothic"/>
                <a:sym typeface="Century Gothic"/>
              </a:rPr>
              <a:t>caught</a:t>
            </a:r>
            <a:r>
              <a:rPr lang="en-US" sz="2000" b="1" dirty="0">
                <a:solidFill>
                  <a:schemeClr val="bg1"/>
                </a:solidFill>
                <a:latin typeface="Century Gothic"/>
                <a:ea typeface="Century Gothic"/>
                <a:cs typeface="Century Gothic"/>
                <a:sym typeface="Century Gothic"/>
              </a:rPr>
              <a:t> </a:t>
            </a:r>
            <a:r>
              <a:rPr lang="en-US" sz="2000" dirty="0">
                <a:solidFill>
                  <a:schemeClr val="bg1"/>
                </a:solidFill>
                <a:latin typeface="Century Gothic"/>
                <a:ea typeface="Century Gothic"/>
                <a:cs typeface="Century Gothic"/>
                <a:sym typeface="Century Gothic"/>
              </a:rPr>
              <a:t>your attention in the video? </a:t>
            </a:r>
            <a:endParaRPr lang="en-US" sz="1800" dirty="0">
              <a:solidFill>
                <a:schemeClr val="bg1"/>
              </a:solidFill>
              <a:latin typeface="Century Gothic"/>
              <a:ea typeface="Century Gothic"/>
              <a:cs typeface="Century Gothic"/>
              <a:sym typeface="Century Gothic"/>
            </a:endParaRPr>
          </a:p>
        </p:txBody>
      </p:sp>
      <p:pic>
        <p:nvPicPr>
          <p:cNvPr id="21" name="Picture 20">
            <a:extLst>
              <a:ext uri="{FF2B5EF4-FFF2-40B4-BE49-F238E27FC236}">
                <a16:creationId xmlns:a16="http://schemas.microsoft.com/office/drawing/2014/main" id="{FC7FD5EF-FC2E-064A-85BC-795AA682BBA2}"/>
              </a:ext>
            </a:extLst>
          </p:cNvPr>
          <p:cNvPicPr>
            <a:picLocks noChangeAspect="1"/>
          </p:cNvPicPr>
          <p:nvPr/>
        </p:nvPicPr>
        <p:blipFill rotWithShape="1">
          <a:blip r:embed="rId3"/>
          <a:srcRect t="1425"/>
          <a:stretch/>
        </p:blipFill>
        <p:spPr>
          <a:xfrm rot="16200000">
            <a:off x="2119861" y="-3505372"/>
            <a:ext cx="7793481" cy="12033203"/>
          </a:xfrm>
          <a:prstGeom prst="rect">
            <a:avLst/>
          </a:prstGeom>
        </p:spPr>
      </p:pic>
      <p:sp>
        <p:nvSpPr>
          <p:cNvPr id="2" name="Title 1">
            <a:extLst>
              <a:ext uri="{FF2B5EF4-FFF2-40B4-BE49-F238E27FC236}">
                <a16:creationId xmlns:a16="http://schemas.microsoft.com/office/drawing/2014/main" id="{759A6EA4-0220-4594-A33A-8A9E23724546}"/>
              </a:ext>
            </a:extLst>
          </p:cNvPr>
          <p:cNvSpPr>
            <a:spLocks noGrp="1"/>
          </p:cNvSpPr>
          <p:nvPr>
            <p:ph type="title"/>
          </p:nvPr>
        </p:nvSpPr>
        <p:spPr/>
        <p:txBody>
          <a:bodyPr/>
          <a:lstStyle/>
          <a:p>
            <a:r>
              <a:rPr lang="en-US" sz="3200" dirty="0">
                <a:gradFill>
                  <a:gsLst>
                    <a:gs pos="0">
                      <a:schemeClr val="accent2"/>
                    </a:gs>
                    <a:gs pos="100000">
                      <a:schemeClr val="accent4"/>
                    </a:gs>
                  </a:gsLst>
                  <a:lin ang="0" scaled="0"/>
                </a:gradFill>
                <a:latin typeface="Century Gothic"/>
                <a:ea typeface="Century Gothic"/>
                <a:cs typeface="Century Gothic"/>
                <a:sym typeface="Century Gothic"/>
              </a:rPr>
              <a:t>Working in the tech industry is exciting</a:t>
            </a:r>
            <a:endParaRPr lang="en-US" sz="3200" dirty="0">
              <a:gradFill>
                <a:gsLst>
                  <a:gs pos="0">
                    <a:schemeClr val="accent2"/>
                  </a:gs>
                  <a:gs pos="100000">
                    <a:schemeClr val="accent4"/>
                  </a:gs>
                </a:gsLst>
                <a:lin ang="0" scaled="0"/>
              </a:gradFill>
            </a:endParaRPr>
          </a:p>
        </p:txBody>
      </p:sp>
      <p:sp>
        <p:nvSpPr>
          <p:cNvPr id="18" name="Teardrop 17">
            <a:extLst>
              <a:ext uri="{FF2B5EF4-FFF2-40B4-BE49-F238E27FC236}">
                <a16:creationId xmlns:a16="http://schemas.microsoft.com/office/drawing/2014/main" id="{9F208162-B1CE-AD49-AFCE-F06B13BD7D36}"/>
              </a:ext>
            </a:extLst>
          </p:cNvPr>
          <p:cNvSpPr/>
          <p:nvPr/>
        </p:nvSpPr>
        <p:spPr>
          <a:xfrm rot="11718210">
            <a:off x="7594243" y="1692249"/>
            <a:ext cx="3167137" cy="3252548"/>
          </a:xfrm>
          <a:prstGeom prst="teardrop">
            <a:avLst>
              <a:gd name="adj" fmla="val 121676"/>
            </a:avLst>
          </a:prstGeom>
          <a:gradFill>
            <a:gsLst>
              <a:gs pos="1000">
                <a:schemeClr val="accent4"/>
              </a:gs>
              <a:gs pos="99000">
                <a:schemeClr val="accent4">
                  <a:lumMod val="75000"/>
                </a:schemeClr>
              </a:gs>
            </a:gsLst>
            <a:lin ang="5400000" scaled="0"/>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dirty="0" err="1"/>
          </a:p>
        </p:txBody>
      </p:sp>
      <p:sp>
        <p:nvSpPr>
          <p:cNvPr id="10" name="TextBox 9">
            <a:extLst>
              <a:ext uri="{FF2B5EF4-FFF2-40B4-BE49-F238E27FC236}">
                <a16:creationId xmlns:a16="http://schemas.microsoft.com/office/drawing/2014/main" id="{0D50D3B2-73EC-434E-A395-09EF63E82815}"/>
              </a:ext>
            </a:extLst>
          </p:cNvPr>
          <p:cNvSpPr txBox="1"/>
          <p:nvPr/>
        </p:nvSpPr>
        <p:spPr>
          <a:xfrm>
            <a:off x="8304874" y="2083486"/>
            <a:ext cx="2343644" cy="2062103"/>
          </a:xfrm>
          <a:prstGeom prst="rect">
            <a:avLst/>
          </a:prstGeom>
          <a:noFill/>
        </p:spPr>
        <p:txBody>
          <a:bodyPr wrap="square">
            <a:spAutoFit/>
          </a:bodyPr>
          <a:lstStyle/>
          <a:p>
            <a:pPr marR="0" lvl="0" algn="l" rtl="0">
              <a:spcBef>
                <a:spcPts val="0"/>
              </a:spcBef>
              <a:spcAft>
                <a:spcPts val="0"/>
              </a:spcAft>
              <a:buClr>
                <a:srgbClr val="53529D"/>
              </a:buClr>
              <a:buSzPts val="4200"/>
            </a:pPr>
            <a:r>
              <a:rPr lang="en-US" sz="2800" b="1" dirty="0">
                <a:solidFill>
                  <a:schemeClr val="lt1"/>
                </a:solidFill>
                <a:latin typeface="Century Gothic"/>
                <a:ea typeface="Century Gothic"/>
                <a:cs typeface="Century Gothic"/>
                <a:sym typeface="Century Gothic"/>
              </a:rPr>
              <a:t>What </a:t>
            </a:r>
          </a:p>
          <a:p>
            <a:pPr marR="0" lvl="0" algn="l" rtl="0">
              <a:spcBef>
                <a:spcPts val="0"/>
              </a:spcBef>
              <a:spcAft>
                <a:spcPts val="0"/>
              </a:spcAft>
              <a:buClr>
                <a:srgbClr val="53529D"/>
              </a:buClr>
              <a:buSzPts val="4200"/>
            </a:pPr>
            <a:r>
              <a:rPr lang="en-US" sz="2000" dirty="0">
                <a:solidFill>
                  <a:schemeClr val="lt1"/>
                </a:solidFill>
                <a:latin typeface="Century Gothic"/>
                <a:ea typeface="Century Gothic"/>
                <a:cs typeface="Century Gothic"/>
                <a:sym typeface="Century Gothic"/>
              </a:rPr>
              <a:t>other social or environmental problems can be solved through technology? </a:t>
            </a:r>
            <a:endParaRPr lang="en-US" sz="2000" b="1" dirty="0">
              <a:solidFill>
                <a:schemeClr val="lt1"/>
              </a:solidFill>
              <a:latin typeface="Century Gothic"/>
              <a:ea typeface="Century Gothic"/>
              <a:cs typeface="Century Gothic"/>
              <a:sym typeface="Century Gothic"/>
            </a:endParaRPr>
          </a:p>
        </p:txBody>
      </p:sp>
      <p:pic>
        <p:nvPicPr>
          <p:cNvPr id="23" name="Picture 22">
            <a:extLst>
              <a:ext uri="{FF2B5EF4-FFF2-40B4-BE49-F238E27FC236}">
                <a16:creationId xmlns:a16="http://schemas.microsoft.com/office/drawing/2014/main" id="{F3E944BF-EE62-5F47-B0AC-4948A31624D0}"/>
              </a:ext>
            </a:extLst>
          </p:cNvPr>
          <p:cNvPicPr>
            <a:picLocks noChangeAspect="1"/>
          </p:cNvPicPr>
          <p:nvPr/>
        </p:nvPicPr>
        <p:blipFill rotWithShape="1">
          <a:blip r:embed="rId3"/>
          <a:srcRect t="44244" r="58119" b="1"/>
          <a:stretch/>
        </p:blipFill>
        <p:spPr>
          <a:xfrm rot="16200000">
            <a:off x="7156908" y="1465883"/>
            <a:ext cx="3264003" cy="6806182"/>
          </a:xfrm>
          <a:prstGeom prst="rect">
            <a:avLst/>
          </a:prstGeom>
        </p:spPr>
      </p:pic>
      <p:sp>
        <p:nvSpPr>
          <p:cNvPr id="17" name="Teardrop 16">
            <a:extLst>
              <a:ext uri="{FF2B5EF4-FFF2-40B4-BE49-F238E27FC236}">
                <a16:creationId xmlns:a16="http://schemas.microsoft.com/office/drawing/2014/main" id="{2583DBCB-27FA-624F-9BD1-8A55E7749BBA}"/>
              </a:ext>
            </a:extLst>
          </p:cNvPr>
          <p:cNvSpPr/>
          <p:nvPr/>
        </p:nvSpPr>
        <p:spPr>
          <a:xfrm rot="9161322">
            <a:off x="4773890" y="1335887"/>
            <a:ext cx="2637675" cy="2722541"/>
          </a:xfrm>
          <a:prstGeom prst="teardrop">
            <a:avLst>
              <a:gd name="adj" fmla="val 121676"/>
            </a:avLst>
          </a:prstGeom>
          <a:gradFill>
            <a:gsLst>
              <a:gs pos="0">
                <a:schemeClr val="accent3"/>
              </a:gs>
              <a:gs pos="100000">
                <a:schemeClr val="accent3">
                  <a:lumMod val="75000"/>
                </a:schemeClr>
              </a:gs>
            </a:gsLst>
            <a:lin ang="5400000" scaled="0"/>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dirty="0" err="1"/>
          </a:p>
        </p:txBody>
      </p:sp>
      <p:sp>
        <p:nvSpPr>
          <p:cNvPr id="8" name="TextBox 7">
            <a:extLst>
              <a:ext uri="{FF2B5EF4-FFF2-40B4-BE49-F238E27FC236}">
                <a16:creationId xmlns:a16="http://schemas.microsoft.com/office/drawing/2014/main" id="{9FD938BA-263F-164E-BE87-3E03E99ABAA2}"/>
              </a:ext>
            </a:extLst>
          </p:cNvPr>
          <p:cNvSpPr txBox="1"/>
          <p:nvPr/>
        </p:nvSpPr>
        <p:spPr>
          <a:xfrm>
            <a:off x="5117147" y="1921431"/>
            <a:ext cx="2288979" cy="1446550"/>
          </a:xfrm>
          <a:prstGeom prst="rect">
            <a:avLst/>
          </a:prstGeom>
          <a:noFill/>
        </p:spPr>
        <p:txBody>
          <a:bodyPr wrap="square">
            <a:spAutoFit/>
          </a:bodyPr>
          <a:lstStyle/>
          <a:p>
            <a:pPr marR="0" lvl="0" algn="l" rtl="0">
              <a:spcBef>
                <a:spcPts val="0"/>
              </a:spcBef>
              <a:spcAft>
                <a:spcPts val="0"/>
              </a:spcAft>
              <a:buClr>
                <a:srgbClr val="53529D"/>
              </a:buClr>
              <a:buSzPts val="4200"/>
            </a:pPr>
            <a:r>
              <a:rPr lang="en-US" sz="2800" b="1" dirty="0">
                <a:solidFill>
                  <a:schemeClr val="bg1"/>
                </a:solidFill>
                <a:latin typeface="Century Gothic"/>
                <a:ea typeface="Century Gothic"/>
                <a:cs typeface="Century Gothic"/>
                <a:sym typeface="Century Gothic"/>
              </a:rPr>
              <a:t>In What</a:t>
            </a:r>
          </a:p>
          <a:p>
            <a:pPr marR="0" lvl="0" algn="l" rtl="0">
              <a:spcBef>
                <a:spcPts val="0"/>
              </a:spcBef>
              <a:spcAft>
                <a:spcPts val="0"/>
              </a:spcAft>
              <a:buClr>
                <a:srgbClr val="53529D"/>
              </a:buClr>
              <a:buSzPts val="4200"/>
            </a:pPr>
            <a:r>
              <a:rPr lang="en-US" sz="2000" dirty="0">
                <a:solidFill>
                  <a:schemeClr val="bg1"/>
                </a:solidFill>
                <a:latin typeface="Century Gothic"/>
                <a:ea typeface="Century Gothic"/>
                <a:cs typeface="Century Gothic"/>
                <a:sym typeface="Century Gothic"/>
              </a:rPr>
              <a:t>ways does technology affect your life? </a:t>
            </a:r>
          </a:p>
        </p:txBody>
      </p:sp>
      <p:sp>
        <p:nvSpPr>
          <p:cNvPr id="20" name="Title 1">
            <a:extLst>
              <a:ext uri="{FF2B5EF4-FFF2-40B4-BE49-F238E27FC236}">
                <a16:creationId xmlns:a16="http://schemas.microsoft.com/office/drawing/2014/main" id="{878432C8-137A-7A4E-99B2-C2B05EC6BBAD}"/>
              </a:ext>
            </a:extLst>
          </p:cNvPr>
          <p:cNvSpPr txBox="1">
            <a:spLocks/>
          </p:cNvSpPr>
          <p:nvPr/>
        </p:nvSpPr>
        <p:spPr>
          <a:xfrm>
            <a:off x="5613205" y="4967542"/>
            <a:ext cx="806791" cy="923330"/>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r>
              <a:rPr lang="en-US" sz="6000" dirty="0">
                <a:latin typeface="Century Gothic"/>
                <a:ea typeface="Century Gothic"/>
                <a:cs typeface="Century Gothic"/>
                <a:sym typeface="Century Gothic"/>
              </a:rPr>
              <a:t>?</a:t>
            </a:r>
            <a:endParaRPr lang="en-US" sz="6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22;p6">
            <a:extLst>
              <a:ext uri="{FF2B5EF4-FFF2-40B4-BE49-F238E27FC236}">
                <a16:creationId xmlns:a16="http://schemas.microsoft.com/office/drawing/2014/main" id="{B5603D50-B424-4A67-8939-7015C05B0627}"/>
              </a:ext>
            </a:extLst>
          </p:cNvPr>
          <p:cNvSpPr txBox="1">
            <a:spLocks noGrp="1"/>
          </p:cNvSpPr>
          <p:nvPr>
            <p:ph idx="4294967295"/>
          </p:nvPr>
        </p:nvSpPr>
        <p:spPr>
          <a:xfrm>
            <a:off x="760812" y="3362325"/>
            <a:ext cx="1265238" cy="1974850"/>
          </a:xfrm>
          <a:prstGeom prst="rect">
            <a:avLst/>
          </a:prstGeom>
          <a:noFill/>
          <a:ln>
            <a:noFill/>
          </a:ln>
        </p:spPr>
        <p:txBody>
          <a:bodyPr spcFirstLastPara="1" wrap="square" lIns="91425" tIns="45700" rIns="91425" bIns="45700" anchor="t" anchorCtr="0">
            <a:normAutofit/>
          </a:bodyPr>
          <a:lstStyle/>
          <a:p>
            <a:pPr marL="0" lvl="0" indent="0" algn="l" rtl="0">
              <a:lnSpc>
                <a:spcPts val="2960"/>
              </a:lnSpc>
              <a:spcBef>
                <a:spcPts val="0"/>
              </a:spcBef>
              <a:spcAft>
                <a:spcPts val="0"/>
              </a:spcAft>
              <a:buClr>
                <a:schemeClr val="lt1"/>
              </a:buClr>
              <a:buSzPts val="4000"/>
              <a:buNone/>
            </a:pPr>
            <a:r>
              <a:rPr lang="en-US" sz="2800" dirty="0"/>
              <a:t>What is your</a:t>
            </a:r>
            <a:endParaRPr sz="2800" dirty="0"/>
          </a:p>
        </p:txBody>
      </p:sp>
      <p:sp>
        <p:nvSpPr>
          <p:cNvPr id="6" name="TextBox 5">
            <a:extLst>
              <a:ext uri="{FF2B5EF4-FFF2-40B4-BE49-F238E27FC236}">
                <a16:creationId xmlns:a16="http://schemas.microsoft.com/office/drawing/2014/main" id="{2FDD804E-5CEF-AC44-8645-A6EBED989641}"/>
              </a:ext>
            </a:extLst>
          </p:cNvPr>
          <p:cNvSpPr txBox="1"/>
          <p:nvPr/>
        </p:nvSpPr>
        <p:spPr>
          <a:xfrm>
            <a:off x="742524" y="1575550"/>
            <a:ext cx="3597492" cy="523220"/>
          </a:xfrm>
          <a:prstGeom prst="rect">
            <a:avLst/>
          </a:prstGeom>
          <a:noFill/>
        </p:spPr>
        <p:txBody>
          <a:bodyPr wrap="square">
            <a:spAutoFit/>
          </a:bodyPr>
          <a:lstStyle/>
          <a:p>
            <a:pPr marL="0" lvl="0" indent="0" algn="l" rtl="0">
              <a:lnSpc>
                <a:spcPct val="100000"/>
              </a:lnSpc>
              <a:spcBef>
                <a:spcPts val="0"/>
              </a:spcBef>
              <a:spcAft>
                <a:spcPts val="0"/>
              </a:spcAft>
              <a:buClr>
                <a:schemeClr val="lt1"/>
              </a:buClr>
              <a:buSzPts val="4000"/>
              <a:buNone/>
            </a:pPr>
            <a:r>
              <a:rPr lang="en-US" sz="2800" b="1" dirty="0">
                <a:gradFill>
                  <a:gsLst>
                    <a:gs pos="0">
                      <a:schemeClr val="accent2"/>
                    </a:gs>
                    <a:gs pos="100000">
                      <a:schemeClr val="accent4"/>
                    </a:gs>
                  </a:gsLst>
                  <a:lin ang="0" scaled="0"/>
                </a:gradFill>
              </a:rPr>
              <a:t>When you grow up, </a:t>
            </a:r>
          </a:p>
        </p:txBody>
      </p:sp>
      <p:sp>
        <p:nvSpPr>
          <p:cNvPr id="12" name="TextBox 11">
            <a:extLst>
              <a:ext uri="{FF2B5EF4-FFF2-40B4-BE49-F238E27FC236}">
                <a16:creationId xmlns:a16="http://schemas.microsoft.com/office/drawing/2014/main" id="{FDD626D3-3819-EF40-B9DF-39870B395C96}"/>
              </a:ext>
            </a:extLst>
          </p:cNvPr>
          <p:cNvSpPr txBox="1"/>
          <p:nvPr/>
        </p:nvSpPr>
        <p:spPr>
          <a:xfrm>
            <a:off x="760812" y="2239190"/>
            <a:ext cx="6441948" cy="861774"/>
          </a:xfrm>
          <a:prstGeom prst="rect">
            <a:avLst/>
          </a:prstGeom>
          <a:noFill/>
        </p:spPr>
        <p:txBody>
          <a:bodyPr wrap="square">
            <a:spAutoFit/>
          </a:bodyPr>
          <a:lstStyle/>
          <a:p>
            <a:pPr>
              <a:lnSpc>
                <a:spcPts val="2960"/>
              </a:lnSpc>
            </a:pPr>
            <a:r>
              <a:rPr lang="en-US" sz="2800" dirty="0">
                <a:solidFill>
                  <a:schemeClr val="bg1"/>
                </a:solidFill>
              </a:rPr>
              <a:t>What do </a:t>
            </a:r>
          </a:p>
          <a:p>
            <a:pPr>
              <a:lnSpc>
                <a:spcPts val="2960"/>
              </a:lnSpc>
            </a:pPr>
            <a:r>
              <a:rPr lang="en-US" sz="2800" dirty="0">
                <a:solidFill>
                  <a:schemeClr val="bg1"/>
                </a:solidFill>
              </a:rPr>
              <a:t>you want</a:t>
            </a:r>
            <a:endParaRPr lang="en-IL" sz="2800" dirty="0">
              <a:solidFill>
                <a:schemeClr val="bg1"/>
              </a:solidFill>
            </a:endParaRPr>
          </a:p>
        </p:txBody>
      </p:sp>
      <p:sp>
        <p:nvSpPr>
          <p:cNvPr id="13" name="TextBox 12">
            <a:extLst>
              <a:ext uri="{FF2B5EF4-FFF2-40B4-BE49-F238E27FC236}">
                <a16:creationId xmlns:a16="http://schemas.microsoft.com/office/drawing/2014/main" id="{0771163B-9BDA-7947-A639-0373E1604BD3}"/>
              </a:ext>
            </a:extLst>
          </p:cNvPr>
          <p:cNvSpPr txBox="1"/>
          <p:nvPr/>
        </p:nvSpPr>
        <p:spPr>
          <a:xfrm>
            <a:off x="2582328" y="1994925"/>
            <a:ext cx="6441948" cy="1323439"/>
          </a:xfrm>
          <a:prstGeom prst="rect">
            <a:avLst/>
          </a:prstGeom>
          <a:noFill/>
        </p:spPr>
        <p:txBody>
          <a:bodyPr wrap="square">
            <a:spAutoFit/>
          </a:bodyPr>
          <a:lstStyle/>
          <a:p>
            <a:r>
              <a:rPr lang="en-US" sz="8000" b="1" dirty="0">
                <a:gradFill>
                  <a:gsLst>
                    <a:gs pos="0">
                      <a:schemeClr val="accent2"/>
                    </a:gs>
                    <a:gs pos="100000">
                      <a:schemeClr val="accent4"/>
                    </a:gs>
                  </a:gsLst>
                  <a:lin ang="0" scaled="0"/>
                </a:gradFill>
              </a:rPr>
              <a:t>To Be? </a:t>
            </a:r>
            <a:endParaRPr lang="en-IL" sz="8000" b="1" dirty="0">
              <a:gradFill>
                <a:gsLst>
                  <a:gs pos="0">
                    <a:schemeClr val="accent2"/>
                  </a:gs>
                  <a:gs pos="100000">
                    <a:schemeClr val="accent4"/>
                  </a:gs>
                </a:gsLst>
                <a:lin ang="0" scaled="0"/>
              </a:gradFill>
            </a:endParaRPr>
          </a:p>
        </p:txBody>
      </p:sp>
      <p:sp>
        <p:nvSpPr>
          <p:cNvPr id="15" name="TextBox 14">
            <a:extLst>
              <a:ext uri="{FF2B5EF4-FFF2-40B4-BE49-F238E27FC236}">
                <a16:creationId xmlns:a16="http://schemas.microsoft.com/office/drawing/2014/main" id="{0C3546CA-E1C4-1644-963D-50C563198869}"/>
              </a:ext>
            </a:extLst>
          </p:cNvPr>
          <p:cNvSpPr txBox="1"/>
          <p:nvPr/>
        </p:nvSpPr>
        <p:spPr>
          <a:xfrm>
            <a:off x="1904148" y="3100964"/>
            <a:ext cx="4155276" cy="1323439"/>
          </a:xfrm>
          <a:prstGeom prst="rect">
            <a:avLst/>
          </a:prstGeom>
          <a:noFill/>
        </p:spPr>
        <p:txBody>
          <a:bodyPr wrap="square">
            <a:spAutoFit/>
          </a:bodyPr>
          <a:lstStyle/>
          <a:p>
            <a:r>
              <a:rPr lang="en-US" sz="8000" b="1" dirty="0">
                <a:gradFill>
                  <a:gsLst>
                    <a:gs pos="0">
                      <a:schemeClr val="accent2"/>
                    </a:gs>
                    <a:gs pos="100000">
                      <a:schemeClr val="accent4"/>
                    </a:gs>
                  </a:gsLst>
                  <a:lin ang="0" scaled="0"/>
                </a:gradFill>
              </a:rPr>
              <a:t>Dream?</a:t>
            </a:r>
            <a:endParaRPr lang="en-IL" sz="8000" b="1" dirty="0">
              <a:gradFill>
                <a:gsLst>
                  <a:gs pos="0">
                    <a:schemeClr val="accent2"/>
                  </a:gs>
                  <a:gs pos="100000">
                    <a:schemeClr val="accent4"/>
                  </a:gs>
                </a:gsLst>
                <a:lin ang="0" scaled="0"/>
              </a:gradFill>
            </a:endParaRPr>
          </a:p>
        </p:txBody>
      </p:sp>
      <p:sp>
        <p:nvSpPr>
          <p:cNvPr id="18" name="Teardrop 17">
            <a:extLst>
              <a:ext uri="{FF2B5EF4-FFF2-40B4-BE49-F238E27FC236}">
                <a16:creationId xmlns:a16="http://schemas.microsoft.com/office/drawing/2014/main" id="{5428C798-E71C-F146-8D18-683D034202D4}"/>
              </a:ext>
            </a:extLst>
          </p:cNvPr>
          <p:cNvSpPr/>
          <p:nvPr/>
        </p:nvSpPr>
        <p:spPr>
          <a:xfrm rot="6544648">
            <a:off x="403818" y="376683"/>
            <a:ext cx="888923" cy="846242"/>
          </a:xfrm>
          <a:prstGeom prst="teardrop">
            <a:avLst>
              <a:gd name="adj" fmla="val 121676"/>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err="1"/>
          </a:p>
        </p:txBody>
      </p:sp>
      <p:pic>
        <p:nvPicPr>
          <p:cNvPr id="8" name="Picture 7">
            <a:extLst>
              <a:ext uri="{FF2B5EF4-FFF2-40B4-BE49-F238E27FC236}">
                <a16:creationId xmlns:a16="http://schemas.microsoft.com/office/drawing/2014/main" id="{C5CD6E3B-E967-9845-8A2E-1E96FBD6EDF7}"/>
              </a:ext>
            </a:extLst>
          </p:cNvPr>
          <p:cNvPicPr>
            <a:picLocks noChangeAspect="1"/>
          </p:cNvPicPr>
          <p:nvPr/>
        </p:nvPicPr>
        <p:blipFill>
          <a:blip r:embed="rId3"/>
          <a:stretch>
            <a:fillRect/>
          </a:stretch>
        </p:blipFill>
        <p:spPr>
          <a:xfrm>
            <a:off x="334286" y="373278"/>
            <a:ext cx="853052" cy="853052"/>
          </a:xfrm>
          <a:prstGeom prst="rect">
            <a:avLst/>
          </a:prstGeom>
        </p:spPr>
      </p:pic>
    </p:spTree>
    <p:extLst>
      <p:ext uri="{BB962C8B-B14F-4D97-AF65-F5344CB8AC3E}">
        <p14:creationId xmlns:p14="http://schemas.microsoft.com/office/powerpoint/2010/main" val="22047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2;p6">
            <a:extLst>
              <a:ext uri="{FF2B5EF4-FFF2-40B4-BE49-F238E27FC236}">
                <a16:creationId xmlns:a16="http://schemas.microsoft.com/office/drawing/2014/main" id="{49652920-DD45-4FAA-B991-1344EEEF4AFF}"/>
              </a:ext>
            </a:extLst>
          </p:cNvPr>
          <p:cNvSpPr txBox="1">
            <a:spLocks/>
          </p:cNvSpPr>
          <p:nvPr/>
        </p:nvSpPr>
        <p:spPr>
          <a:xfrm>
            <a:off x="443120" y="1489972"/>
            <a:ext cx="4684196" cy="2785157"/>
          </a:xfrm>
          <a:prstGeom prst="rect">
            <a:avLst/>
          </a:prstGeom>
          <a:noFill/>
          <a:ln>
            <a:noFill/>
          </a:ln>
        </p:spPr>
        <p:txBody>
          <a:bodyPr spcFirstLastPara="1" wrap="square" lIns="91425" tIns="45700" rIns="91425" bIns="45700" anchor="t" anchorCtr="0">
            <a:noAutofit/>
          </a:bodyPr>
          <a:lstStyle>
            <a:lvl1pPr marL="0" indent="0" algn="l" defTabSz="914400" rtl="0" eaLnBrk="1" latinLnBrk="0" hangingPunct="1">
              <a:lnSpc>
                <a:spcPct val="100000"/>
              </a:lnSpc>
              <a:spcBef>
                <a:spcPts val="1000"/>
              </a:spcBef>
              <a:buFontTx/>
              <a:buNone/>
              <a:defRPr sz="2000" kern="1200">
                <a:solidFill>
                  <a:schemeClr val="bg1"/>
                </a:solidFill>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bg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bg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chemeClr val="lt1"/>
              </a:buClr>
              <a:buSzPts val="4000"/>
            </a:pPr>
            <a:r>
              <a:rPr lang="en-US" sz="3200" dirty="0"/>
              <a:t>Do you want to</a:t>
            </a:r>
          </a:p>
        </p:txBody>
      </p:sp>
      <p:sp>
        <p:nvSpPr>
          <p:cNvPr id="6" name="TextBox 5">
            <a:extLst>
              <a:ext uri="{FF2B5EF4-FFF2-40B4-BE49-F238E27FC236}">
                <a16:creationId xmlns:a16="http://schemas.microsoft.com/office/drawing/2014/main" id="{C70EEB82-EDC8-1043-8717-F8C483379F8B}"/>
              </a:ext>
            </a:extLst>
          </p:cNvPr>
          <p:cNvSpPr txBox="1"/>
          <p:nvPr/>
        </p:nvSpPr>
        <p:spPr>
          <a:xfrm>
            <a:off x="443120" y="2505670"/>
            <a:ext cx="6543476" cy="923330"/>
          </a:xfrm>
          <a:prstGeom prst="rect">
            <a:avLst/>
          </a:prstGeom>
          <a:noFill/>
        </p:spPr>
        <p:txBody>
          <a:bodyPr wrap="square">
            <a:spAutoFit/>
          </a:bodyPr>
          <a:lstStyle/>
          <a:p>
            <a:pPr>
              <a:spcBef>
                <a:spcPts val="0"/>
              </a:spcBef>
              <a:buClr>
                <a:schemeClr val="lt1"/>
              </a:buClr>
              <a:buSzPts val="4000"/>
            </a:pPr>
            <a:r>
              <a:rPr lang="en-US" sz="5400" b="1" spc="-150" dirty="0">
                <a:gradFill>
                  <a:gsLst>
                    <a:gs pos="0">
                      <a:schemeClr val="accent3"/>
                    </a:gs>
                    <a:gs pos="100000">
                      <a:schemeClr val="accent4"/>
                    </a:gs>
                  </a:gsLst>
                  <a:lin ang="0" scaled="0"/>
                </a:gradFill>
              </a:rPr>
              <a:t>&amp; help it evolve?</a:t>
            </a:r>
          </a:p>
        </p:txBody>
      </p:sp>
      <p:sp>
        <p:nvSpPr>
          <p:cNvPr id="8" name="TextBox 7">
            <a:extLst>
              <a:ext uri="{FF2B5EF4-FFF2-40B4-BE49-F238E27FC236}">
                <a16:creationId xmlns:a16="http://schemas.microsoft.com/office/drawing/2014/main" id="{8743DA9F-F43D-A44E-BF86-C7A3768CA2E6}"/>
              </a:ext>
            </a:extLst>
          </p:cNvPr>
          <p:cNvSpPr txBox="1"/>
          <p:nvPr/>
        </p:nvSpPr>
        <p:spPr>
          <a:xfrm>
            <a:off x="443120" y="1820547"/>
            <a:ext cx="6441948" cy="923330"/>
          </a:xfrm>
          <a:prstGeom prst="rect">
            <a:avLst/>
          </a:prstGeom>
          <a:noFill/>
        </p:spPr>
        <p:txBody>
          <a:bodyPr wrap="square">
            <a:spAutoFit/>
          </a:bodyPr>
          <a:lstStyle/>
          <a:p>
            <a:r>
              <a:rPr lang="en-US" sz="5400" b="1" spc="-150" dirty="0">
                <a:gradFill>
                  <a:gsLst>
                    <a:gs pos="0">
                      <a:schemeClr val="accent2"/>
                    </a:gs>
                    <a:gs pos="100000">
                      <a:schemeClr val="accent3"/>
                    </a:gs>
                  </a:gsLst>
                  <a:lin ang="0" scaled="0"/>
                </a:gradFill>
              </a:rPr>
              <a:t>change the world </a:t>
            </a:r>
            <a:endParaRPr lang="en-IL" sz="5400" b="1" spc="-150" dirty="0">
              <a:gradFill>
                <a:gsLst>
                  <a:gs pos="0">
                    <a:schemeClr val="accent2"/>
                  </a:gs>
                  <a:gs pos="100000">
                    <a:schemeClr val="accent3"/>
                  </a:gs>
                </a:gsLst>
                <a:lin ang="0" scaled="0"/>
              </a:gradFill>
            </a:endParaRPr>
          </a:p>
        </p:txBody>
      </p:sp>
      <p:sp>
        <p:nvSpPr>
          <p:cNvPr id="7" name="Teardrop 6">
            <a:extLst>
              <a:ext uri="{FF2B5EF4-FFF2-40B4-BE49-F238E27FC236}">
                <a16:creationId xmlns:a16="http://schemas.microsoft.com/office/drawing/2014/main" id="{2816091E-0F58-EA4A-919E-1FC4AA851F95}"/>
              </a:ext>
            </a:extLst>
          </p:cNvPr>
          <p:cNvSpPr/>
          <p:nvPr/>
        </p:nvSpPr>
        <p:spPr>
          <a:xfrm rot="6544648">
            <a:off x="403818" y="376683"/>
            <a:ext cx="888923" cy="846242"/>
          </a:xfrm>
          <a:prstGeom prst="teardrop">
            <a:avLst>
              <a:gd name="adj" fmla="val 121676"/>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err="1"/>
          </a:p>
        </p:txBody>
      </p:sp>
      <p:pic>
        <p:nvPicPr>
          <p:cNvPr id="9" name="Picture 8">
            <a:extLst>
              <a:ext uri="{FF2B5EF4-FFF2-40B4-BE49-F238E27FC236}">
                <a16:creationId xmlns:a16="http://schemas.microsoft.com/office/drawing/2014/main" id="{C2F5CEAA-F6B7-DE49-A991-28AD50A628CB}"/>
              </a:ext>
            </a:extLst>
          </p:cNvPr>
          <p:cNvPicPr>
            <a:picLocks noChangeAspect="1"/>
          </p:cNvPicPr>
          <p:nvPr/>
        </p:nvPicPr>
        <p:blipFill>
          <a:blip r:embed="rId3"/>
          <a:stretch>
            <a:fillRect/>
          </a:stretch>
        </p:blipFill>
        <p:spPr>
          <a:xfrm>
            <a:off x="334286" y="373278"/>
            <a:ext cx="853052" cy="853052"/>
          </a:xfrm>
          <a:prstGeom prst="rect">
            <a:avLst/>
          </a:prstGeom>
        </p:spPr>
      </p:pic>
    </p:spTree>
    <p:extLst>
      <p:ext uri="{BB962C8B-B14F-4D97-AF65-F5344CB8AC3E}">
        <p14:creationId xmlns:p14="http://schemas.microsoft.com/office/powerpoint/2010/main" val="421294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3" name="Rectangle 2">
            <a:extLst>
              <a:ext uri="{FF2B5EF4-FFF2-40B4-BE49-F238E27FC236}">
                <a16:creationId xmlns:a16="http://schemas.microsoft.com/office/drawing/2014/main" id="{4AADA5D6-35F1-854C-BBC6-96E3FC2B40F5}"/>
              </a:ext>
            </a:extLst>
          </p:cNvPr>
          <p:cNvSpPr/>
          <p:nvPr/>
        </p:nvSpPr>
        <p:spPr>
          <a:xfrm>
            <a:off x="3502152" y="5404104"/>
            <a:ext cx="5084064" cy="1188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err="1"/>
          </a:p>
        </p:txBody>
      </p:sp>
      <p:sp>
        <p:nvSpPr>
          <p:cNvPr id="4" name="Rectangle 3">
            <a:extLst>
              <a:ext uri="{FF2B5EF4-FFF2-40B4-BE49-F238E27FC236}">
                <a16:creationId xmlns:a16="http://schemas.microsoft.com/office/drawing/2014/main" id="{C946EA6B-1F45-BF48-BBB7-894346700E77}"/>
              </a:ext>
            </a:extLst>
          </p:cNvPr>
          <p:cNvSpPr/>
          <p:nvPr/>
        </p:nvSpPr>
        <p:spPr>
          <a:xfrm>
            <a:off x="1883664" y="1874520"/>
            <a:ext cx="8275320" cy="4251960"/>
          </a:xfrm>
          <a:prstGeom prst="rect">
            <a:avLst/>
          </a:prstGeom>
          <a:gradFill>
            <a:gsLst>
              <a:gs pos="0">
                <a:schemeClr val="accent2"/>
              </a:gs>
              <a:gs pos="54000">
                <a:schemeClr val="accent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err="1"/>
          </a:p>
        </p:txBody>
      </p:sp>
      <p:sp>
        <p:nvSpPr>
          <p:cNvPr id="134" name="Google Shape;134;p8"/>
          <p:cNvSpPr txBox="1"/>
          <p:nvPr/>
        </p:nvSpPr>
        <p:spPr>
          <a:xfrm>
            <a:off x="3339548" y="1406081"/>
            <a:ext cx="606713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 </a:t>
            </a:r>
            <a:endParaRPr sz="1800">
              <a:solidFill>
                <a:schemeClr val="dk1"/>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646D9DDF-56F3-4BCB-BDA2-F0344DADA5B7}"/>
              </a:ext>
            </a:extLst>
          </p:cNvPr>
          <p:cNvSpPr>
            <a:spLocks noGrp="1"/>
          </p:cNvSpPr>
          <p:nvPr>
            <p:ph type="ctrTitle"/>
          </p:nvPr>
        </p:nvSpPr>
        <p:spPr>
          <a:xfrm>
            <a:off x="436244" y="716483"/>
            <a:ext cx="11319511" cy="615553"/>
          </a:xfrm>
        </p:spPr>
        <p:txBody>
          <a:bodyPr/>
          <a:lstStyle/>
          <a:p>
            <a:r>
              <a:rPr lang="en-US" dirty="0">
                <a:latin typeface="Century Gothic"/>
                <a:ea typeface="Century Gothic"/>
                <a:cs typeface="Century Gothic"/>
                <a:sym typeface="Century Gothic"/>
              </a:rPr>
              <a:t>Let’s role the dice…</a:t>
            </a:r>
            <a:endParaRPr lang="en-US" dirty="0"/>
          </a:p>
        </p:txBody>
      </p:sp>
      <p:pic>
        <p:nvPicPr>
          <p:cNvPr id="5" name="Google Shape;146;p9" descr="A picture containing jack, electronics&#10;&#10;Description automatically generated">
            <a:hlinkClick r:id="rId3"/>
            <a:extLst>
              <a:ext uri="{FF2B5EF4-FFF2-40B4-BE49-F238E27FC236}">
                <a16:creationId xmlns:a16="http://schemas.microsoft.com/office/drawing/2014/main" id="{42168627-1E35-4AC2-9AEB-D378DEEB01AB}"/>
              </a:ext>
            </a:extLst>
          </p:cNvPr>
          <p:cNvPicPr preferRelativeResize="0"/>
          <p:nvPr/>
        </p:nvPicPr>
        <p:blipFill rotWithShape="1">
          <a:blip r:embed="rId4">
            <a:alphaModFix/>
          </a:blip>
          <a:srcRect/>
          <a:stretch/>
        </p:blipFill>
        <p:spPr>
          <a:xfrm>
            <a:off x="1983714" y="1957944"/>
            <a:ext cx="8075220" cy="4085112"/>
          </a:xfrm>
          <a:prstGeom prst="rect">
            <a:avLst/>
          </a:prstGeom>
          <a:noFill/>
          <a:ln>
            <a:noFill/>
          </a:ln>
        </p:spPr>
      </p:pic>
      <p:sp>
        <p:nvSpPr>
          <p:cNvPr id="6" name="Google Shape;144;p9">
            <a:extLst>
              <a:ext uri="{FF2B5EF4-FFF2-40B4-BE49-F238E27FC236}">
                <a16:creationId xmlns:a16="http://schemas.microsoft.com/office/drawing/2014/main" id="{0B3606E1-654D-45BB-9DA8-32892B0A6B2F}"/>
              </a:ext>
            </a:extLst>
          </p:cNvPr>
          <p:cNvSpPr txBox="1"/>
          <p:nvPr/>
        </p:nvSpPr>
        <p:spPr>
          <a:xfrm>
            <a:off x="2197077" y="1313748"/>
            <a:ext cx="7694213"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chemeClr val="lt1"/>
                </a:solidFill>
                <a:latin typeface="Century Gothic"/>
                <a:ea typeface="Century Gothic"/>
                <a:cs typeface="Century Gothic"/>
                <a:sym typeface="Century Gothic"/>
              </a:rPr>
              <a:t>Coding is simpler than you think and it’s fun to try!</a:t>
            </a:r>
            <a:endParaRPr dirty="0"/>
          </a:p>
        </p:txBody>
      </p:sp>
    </p:spTree>
    <p:extLst>
      <p:ext uri="{BB962C8B-B14F-4D97-AF65-F5344CB8AC3E}">
        <p14:creationId xmlns:p14="http://schemas.microsoft.com/office/powerpoint/2010/main" val="268055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A44B14E2-FDC0-4F75-9483-21457FC0A64D}"/>
              </a:ext>
            </a:extLst>
          </p:cNvPr>
          <p:cNvSpPr txBox="1">
            <a:spLocks/>
          </p:cNvSpPr>
          <p:nvPr/>
        </p:nvSpPr>
        <p:spPr>
          <a:xfrm>
            <a:off x="1277492" y="1381118"/>
            <a:ext cx="6494908" cy="776866"/>
          </a:xfrm>
          <a:prstGeom prst="rect">
            <a:avLst/>
          </a:prstGeom>
        </p:spPr>
        <p:txBody>
          <a:bodyPr/>
          <a:lstStyle>
            <a:lvl1pPr marL="0" indent="0" algn="l" defTabSz="914400" rtl="0" eaLnBrk="1" latinLnBrk="0" hangingPunct="1">
              <a:lnSpc>
                <a:spcPct val="100000"/>
              </a:lnSpc>
              <a:spcBef>
                <a:spcPts val="1000"/>
              </a:spcBef>
              <a:buFontTx/>
              <a:buNone/>
              <a:defRPr sz="2000" kern="1200">
                <a:solidFill>
                  <a:schemeClr val="bg1"/>
                </a:solidFill>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bg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bg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6020"/>
              </a:lnSpc>
              <a:spcBef>
                <a:spcPts val="0"/>
              </a:spcBef>
              <a:buClr>
                <a:schemeClr val="lt1"/>
              </a:buClr>
              <a:buSzPts val="4000"/>
            </a:pPr>
            <a:r>
              <a:rPr lang="en-US" sz="2800" dirty="0"/>
              <a:t>Would you like to </a:t>
            </a:r>
          </a:p>
          <a:p>
            <a:pPr>
              <a:lnSpc>
                <a:spcPts val="5420"/>
              </a:lnSpc>
              <a:spcBef>
                <a:spcPts val="0"/>
              </a:spcBef>
              <a:buClr>
                <a:schemeClr val="lt1"/>
              </a:buClr>
              <a:buSzPts val="4000"/>
            </a:pPr>
            <a:r>
              <a:rPr lang="en-US" sz="6600" b="1" dirty="0">
                <a:gradFill>
                  <a:gsLst>
                    <a:gs pos="0">
                      <a:schemeClr val="accent2"/>
                    </a:gs>
                    <a:gs pos="100000">
                      <a:schemeClr val="accent4"/>
                    </a:gs>
                  </a:gsLst>
                  <a:lin ang="0" scaled="0"/>
                </a:gradFill>
              </a:rPr>
              <a:t>work in tech? </a:t>
            </a:r>
          </a:p>
        </p:txBody>
      </p:sp>
      <p:sp>
        <p:nvSpPr>
          <p:cNvPr id="6" name="Text Placeholder 5">
            <a:extLst>
              <a:ext uri="{FF2B5EF4-FFF2-40B4-BE49-F238E27FC236}">
                <a16:creationId xmlns:a16="http://schemas.microsoft.com/office/drawing/2014/main" id="{0EED4A90-6397-1D47-B299-53F96453F025}"/>
              </a:ext>
            </a:extLst>
          </p:cNvPr>
          <p:cNvSpPr txBox="1">
            <a:spLocks/>
          </p:cNvSpPr>
          <p:nvPr/>
        </p:nvSpPr>
        <p:spPr>
          <a:xfrm>
            <a:off x="1277492" y="2623353"/>
            <a:ext cx="6494908" cy="776866"/>
          </a:xfrm>
          <a:prstGeom prst="rect">
            <a:avLst/>
          </a:prstGeom>
        </p:spPr>
        <p:txBody>
          <a:bodyPr/>
          <a:lstStyle>
            <a:lvl1pPr marL="0" indent="0" algn="l" defTabSz="914400" rtl="0" eaLnBrk="1" latinLnBrk="0" hangingPunct="1">
              <a:lnSpc>
                <a:spcPct val="100000"/>
              </a:lnSpc>
              <a:spcBef>
                <a:spcPts val="1000"/>
              </a:spcBef>
              <a:buFontTx/>
              <a:buNone/>
              <a:defRPr sz="2000" kern="1200">
                <a:solidFill>
                  <a:schemeClr val="bg1"/>
                </a:solidFill>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bg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bg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6020"/>
              </a:lnSpc>
              <a:spcBef>
                <a:spcPts val="0"/>
              </a:spcBef>
              <a:buClr>
                <a:schemeClr val="lt1"/>
              </a:buClr>
              <a:buSzPts val="4000"/>
            </a:pPr>
            <a:r>
              <a:rPr lang="en-US" sz="2800" dirty="0"/>
              <a:t>What will you do</a:t>
            </a:r>
          </a:p>
          <a:p>
            <a:pPr>
              <a:lnSpc>
                <a:spcPts val="5420"/>
              </a:lnSpc>
              <a:spcBef>
                <a:spcPts val="0"/>
              </a:spcBef>
              <a:buClr>
                <a:schemeClr val="lt1"/>
              </a:buClr>
              <a:buSzPts val="4000"/>
            </a:pPr>
            <a:r>
              <a:rPr lang="en-US" sz="6600" b="1" dirty="0">
                <a:gradFill>
                  <a:gsLst>
                    <a:gs pos="0">
                      <a:schemeClr val="accent2"/>
                    </a:gs>
                    <a:gs pos="100000">
                      <a:schemeClr val="accent4"/>
                    </a:gs>
                  </a:gsLst>
                  <a:lin ang="0" scaled="0"/>
                </a:gradFill>
              </a:rPr>
              <a:t>To get there? </a:t>
            </a:r>
          </a:p>
        </p:txBody>
      </p:sp>
      <p:sp>
        <p:nvSpPr>
          <p:cNvPr id="7" name="Teardrop 6">
            <a:extLst>
              <a:ext uri="{FF2B5EF4-FFF2-40B4-BE49-F238E27FC236}">
                <a16:creationId xmlns:a16="http://schemas.microsoft.com/office/drawing/2014/main" id="{9B4BB19F-8798-4D3B-84FD-35CB5D176270}"/>
              </a:ext>
            </a:extLst>
          </p:cNvPr>
          <p:cNvSpPr/>
          <p:nvPr/>
        </p:nvSpPr>
        <p:spPr>
          <a:xfrm rot="6544648">
            <a:off x="403818" y="376683"/>
            <a:ext cx="888923" cy="846242"/>
          </a:xfrm>
          <a:prstGeom prst="teardrop">
            <a:avLst>
              <a:gd name="adj" fmla="val 121676"/>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err="1"/>
          </a:p>
        </p:txBody>
      </p:sp>
      <p:pic>
        <p:nvPicPr>
          <p:cNvPr id="8" name="Picture 7">
            <a:extLst>
              <a:ext uri="{FF2B5EF4-FFF2-40B4-BE49-F238E27FC236}">
                <a16:creationId xmlns:a16="http://schemas.microsoft.com/office/drawing/2014/main" id="{2EA7017B-6D54-4433-BB61-3CF4CAD88548}"/>
              </a:ext>
            </a:extLst>
          </p:cNvPr>
          <p:cNvPicPr>
            <a:picLocks noChangeAspect="1"/>
          </p:cNvPicPr>
          <p:nvPr/>
        </p:nvPicPr>
        <p:blipFill>
          <a:blip r:embed="rId3"/>
          <a:stretch>
            <a:fillRect/>
          </a:stretch>
        </p:blipFill>
        <p:spPr>
          <a:xfrm>
            <a:off x="334286" y="373278"/>
            <a:ext cx="853052" cy="853052"/>
          </a:xfrm>
          <a:prstGeom prst="rect">
            <a:avLst/>
          </a:prstGeom>
        </p:spPr>
      </p:pic>
    </p:spTree>
    <p:extLst>
      <p:ext uri="{BB962C8B-B14F-4D97-AF65-F5344CB8AC3E}">
        <p14:creationId xmlns:p14="http://schemas.microsoft.com/office/powerpoint/2010/main" val="379864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7" name="Google Shape;137;p8"/>
          <p:cNvPicPr preferRelativeResize="0"/>
          <p:nvPr/>
        </p:nvPicPr>
        <p:blipFill rotWithShape="1">
          <a:blip r:embed="rId3"/>
          <a:srcRect l="1735" t="2971" r="1735" b="-2971"/>
          <a:stretch/>
        </p:blipFill>
        <p:spPr>
          <a:xfrm>
            <a:off x="0" y="-1828038"/>
            <a:ext cx="12192000" cy="8951976"/>
          </a:xfrm>
          <a:prstGeom prst="rect">
            <a:avLst/>
          </a:prstGeom>
          <a:noFill/>
          <a:ln>
            <a:noFill/>
          </a:ln>
        </p:spPr>
      </p:pic>
      <p:sp>
        <p:nvSpPr>
          <p:cNvPr id="134" name="Google Shape;134;p8"/>
          <p:cNvSpPr txBox="1"/>
          <p:nvPr/>
        </p:nvSpPr>
        <p:spPr>
          <a:xfrm>
            <a:off x="3339548" y="1406081"/>
            <a:ext cx="606713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 </a:t>
            </a:r>
            <a:endParaRPr sz="1800">
              <a:solidFill>
                <a:schemeClr val="dk1"/>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646D9DDF-56F3-4BCB-BDA2-F0344DADA5B7}"/>
              </a:ext>
            </a:extLst>
          </p:cNvPr>
          <p:cNvSpPr>
            <a:spLocks noGrp="1"/>
          </p:cNvSpPr>
          <p:nvPr>
            <p:ph type="title"/>
          </p:nvPr>
        </p:nvSpPr>
        <p:spPr>
          <a:xfrm>
            <a:off x="4648836" y="4720260"/>
            <a:ext cx="2894328" cy="738664"/>
          </a:xfrm>
        </p:spPr>
        <p:txBody>
          <a:bodyPr/>
          <a:lstStyle/>
          <a:p>
            <a:r>
              <a:rPr lang="en-US" sz="4800" dirty="0"/>
              <a:t>a game!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Amdocs 2020 Light PPT Template">
  <a:themeElements>
    <a:clrScheme name="Custom 1">
      <a:dk1>
        <a:srgbClr val="000000"/>
      </a:dk1>
      <a:lt1>
        <a:sysClr val="window" lastClr="FFFFFF"/>
      </a:lt1>
      <a:dk2>
        <a:srgbClr val="131318"/>
      </a:dk2>
      <a:lt2>
        <a:srgbClr val="DFE1DF"/>
      </a:lt2>
      <a:accent1>
        <a:srgbClr val="DFE1DF"/>
      </a:accent1>
      <a:accent2>
        <a:srgbClr val="FDB515"/>
      </a:accent2>
      <a:accent3>
        <a:srgbClr val="F2665F"/>
      </a:accent3>
      <a:accent4>
        <a:srgbClr val="EC008C"/>
      </a:accent4>
      <a:accent5>
        <a:srgbClr val="654EA3"/>
      </a:accent5>
      <a:accent6>
        <a:srgbClr val="838DC8"/>
      </a:accent6>
      <a:hlink>
        <a:srgbClr val="041E42"/>
      </a:hlink>
      <a:folHlink>
        <a:srgbClr val="EC008C"/>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400" dirty="0" err="1" smtClean="0">
            <a:solidFill>
              <a:schemeClr val="tx2"/>
            </a:solidFill>
          </a:defRPr>
        </a:defPPr>
      </a:lstStyle>
    </a:txDef>
  </a:objectDefaults>
  <a:extraClrSchemeLst/>
  <a:extLst>
    <a:ext uri="{05A4C25C-085E-4340-85A3-A5531E510DB2}">
      <thm15:themeFamily xmlns:thm15="http://schemas.microsoft.com/office/thememl/2012/main" name="Amdocs_PPT_Template2021" id="{2D91601B-A20D-F24D-AE35-9902AB2090B3}" vid="{D288DD1B-9B9E-8A47-80F9-F91DFF733C62}"/>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Amdocs_PPT_Template2021</Template>
  <TotalTime>1090</TotalTime>
  <Words>2629</Words>
  <Application>Microsoft Office PowerPoint</Application>
  <PresentationFormat>Widescreen</PresentationFormat>
  <Paragraphs>180</Paragraphs>
  <Slides>24</Slides>
  <Notes>24</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Assistant</vt:lpstr>
      <vt:lpstr>Century Gothic</vt:lpstr>
      <vt:lpstr>Wingdings</vt:lpstr>
      <vt:lpstr>Calibri</vt:lpstr>
      <vt:lpstr>Arial</vt:lpstr>
      <vt:lpstr>1_Amdocs 2020 Light PPT Template</vt:lpstr>
      <vt:lpstr>Start Early</vt:lpstr>
      <vt:lpstr>For Facilitator only</vt:lpstr>
      <vt:lpstr>The exciting world of Tech</vt:lpstr>
      <vt:lpstr>Working in the tech industry is exciting</vt:lpstr>
      <vt:lpstr>PowerPoint Presentation</vt:lpstr>
      <vt:lpstr>PowerPoint Presentation</vt:lpstr>
      <vt:lpstr>Let’s role the dice…</vt:lpstr>
      <vt:lpstr>PowerPoint Presentation</vt:lpstr>
      <vt:lpstr>a game!</vt:lpstr>
      <vt:lpstr>Pick the Numbered Card</vt:lpstr>
      <vt:lpstr>PowerPoint Presentation</vt:lpstr>
      <vt:lpstr>PowerPoint Presentation</vt:lpstr>
      <vt:lpstr>THINK…</vt:lpstr>
      <vt:lpstr>QUESTION</vt:lpstr>
      <vt:lpstr>PowerPoint Presentation</vt:lpstr>
      <vt:lpstr>Guess The Right Answer</vt:lpstr>
      <vt:lpstr>WHAT DO YOU THINK?</vt:lpstr>
      <vt:lpstr>PowerPoint Presentation</vt:lpstr>
      <vt:lpstr>PowerPoint Presentation</vt:lpstr>
      <vt:lpstr>PowerPoint Presentation</vt:lpstr>
      <vt:lpstr>PowerPoint Presentation</vt:lpstr>
      <vt:lpstr>IMAGINE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Krishna Shenoy</dc:creator>
  <cp:lastModifiedBy>Apoorva</cp:lastModifiedBy>
  <cp:revision>15</cp:revision>
  <dcterms:created xsi:type="dcterms:W3CDTF">2021-02-25T15:08:43Z</dcterms:created>
  <dcterms:modified xsi:type="dcterms:W3CDTF">2022-03-06T12:58:27Z</dcterms:modified>
</cp:coreProperties>
</file>